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4"/>
  </p:sldMasterIdLst>
  <p:notesMasterIdLst>
    <p:notesMasterId r:id="rId22"/>
  </p:notesMasterIdLst>
  <p:sldIdLst>
    <p:sldId id="290" r:id="rId5"/>
    <p:sldId id="322" r:id="rId6"/>
    <p:sldId id="292" r:id="rId7"/>
    <p:sldId id="356" r:id="rId8"/>
    <p:sldId id="357" r:id="rId9"/>
    <p:sldId id="358" r:id="rId10"/>
    <p:sldId id="353" r:id="rId11"/>
    <p:sldId id="359" r:id="rId12"/>
    <p:sldId id="360" r:id="rId13"/>
    <p:sldId id="361" r:id="rId14"/>
    <p:sldId id="362" r:id="rId15"/>
    <p:sldId id="363" r:id="rId16"/>
    <p:sldId id="364" r:id="rId17"/>
    <p:sldId id="365" r:id="rId18"/>
    <p:sldId id="366" r:id="rId19"/>
    <p:sldId id="351" r:id="rId20"/>
    <p:sldId id="32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Sv5D0yxeVZHFmzQA6PBB2w==" hashData="AsZIUlf2W7/cNC0vWkAwBzYkpjpoghaJuY43LdGRai4I8z++PEfXCSieA9GwvGStnDBtsiH51mecrwp1lK+qv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E63232"/>
    <a:srgbClr val="9D0905"/>
    <a:srgbClr val="5A2781"/>
    <a:srgbClr val="D81AFE"/>
    <a:srgbClr val="E42B06"/>
    <a:srgbClr val="0033CC"/>
    <a:srgbClr val="0099FF"/>
    <a:srgbClr val="003399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5" autoAdjust="0"/>
    <p:restoredTop sz="74884" autoAdjust="0"/>
  </p:normalViewPr>
  <p:slideViewPr>
    <p:cSldViewPr snapToGrid="0">
      <p:cViewPr varScale="1">
        <p:scale>
          <a:sx n="61" d="100"/>
          <a:sy n="61" d="100"/>
        </p:scale>
        <p:origin x="86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2AC6D0-2EB8-4D00-ACE7-39B73F183667}" type="doc">
      <dgm:prSet loTypeId="urn:microsoft.com/office/officeart/2005/8/layout/radial6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9950EDC-3363-4146-8590-94F7819A861D}">
      <dgm:prSet phldrT="[Text]"/>
      <dgm:spPr/>
      <dgm:t>
        <a:bodyPr/>
        <a:lstStyle/>
        <a:p>
          <a:r>
            <a:rPr lang="en-US" dirty="0"/>
            <a:t>SharePoint Governance</a:t>
          </a:r>
        </a:p>
      </dgm:t>
    </dgm:pt>
    <dgm:pt modelId="{8C3EF0C7-22C7-48D4-A578-26F194D687B6}" type="parTrans" cxnId="{58BBE698-EAD2-44B1-A8DC-F6832BD29F52}">
      <dgm:prSet/>
      <dgm:spPr/>
      <dgm:t>
        <a:bodyPr/>
        <a:lstStyle/>
        <a:p>
          <a:endParaRPr lang="en-US"/>
        </a:p>
      </dgm:t>
    </dgm:pt>
    <dgm:pt modelId="{73E724AA-3E1B-4224-9DB9-4A3561057925}" type="sibTrans" cxnId="{58BBE698-EAD2-44B1-A8DC-F6832BD29F52}">
      <dgm:prSet/>
      <dgm:spPr/>
      <dgm:t>
        <a:bodyPr/>
        <a:lstStyle/>
        <a:p>
          <a:endParaRPr lang="en-US"/>
        </a:p>
      </dgm:t>
    </dgm:pt>
    <dgm:pt modelId="{D5BB1C31-22FF-45EA-9278-BB6F0B44A3C9}">
      <dgm:prSet phldrT="[Text]"/>
      <dgm:spPr>
        <a:gradFill rotWithShape="0">
          <a:gsLst>
            <a:gs pos="0">
              <a:srgbClr val="FF0000"/>
            </a:gs>
            <a:gs pos="84000">
              <a:srgbClr val="C00000"/>
            </a:gs>
          </a:gsLst>
        </a:gradFill>
      </dgm:spPr>
      <dgm:t>
        <a:bodyPr/>
        <a:lstStyle/>
        <a:p>
          <a:r>
            <a:rPr lang="en-US" dirty="0"/>
            <a:t>Information Architecture</a:t>
          </a:r>
        </a:p>
      </dgm:t>
    </dgm:pt>
    <dgm:pt modelId="{A84D70CD-3743-4214-94CA-E266B06B6FD1}" type="parTrans" cxnId="{A2E0E4C6-2647-41B2-A9EC-13E5D3B53C69}">
      <dgm:prSet/>
      <dgm:spPr/>
      <dgm:t>
        <a:bodyPr/>
        <a:lstStyle/>
        <a:p>
          <a:endParaRPr lang="en-US"/>
        </a:p>
      </dgm:t>
    </dgm:pt>
    <dgm:pt modelId="{37E1A8CA-2BA5-44C0-B8AA-DCC6B4ECB1B3}" type="sibTrans" cxnId="{A2E0E4C6-2647-41B2-A9EC-13E5D3B53C69}">
      <dgm:prSet/>
      <dgm:spPr/>
      <dgm:t>
        <a:bodyPr/>
        <a:lstStyle/>
        <a:p>
          <a:endParaRPr lang="en-US"/>
        </a:p>
      </dgm:t>
    </dgm:pt>
    <dgm:pt modelId="{3B593013-FABA-49C5-B96D-73EB6CD17B57}">
      <dgm:prSet phldrT="[Text]"/>
      <dgm:spPr/>
      <dgm:t>
        <a:bodyPr/>
        <a:lstStyle/>
        <a:p>
          <a:r>
            <a:rPr lang="en-US" dirty="0"/>
            <a:t>Operational Management</a:t>
          </a:r>
        </a:p>
      </dgm:t>
    </dgm:pt>
    <dgm:pt modelId="{39F66A2E-DFB3-46E0-8754-BAB49E0D1F40}" type="parTrans" cxnId="{32298183-FDB1-4AAF-B04C-4B0D9BB5393C}">
      <dgm:prSet/>
      <dgm:spPr/>
      <dgm:t>
        <a:bodyPr/>
        <a:lstStyle/>
        <a:p>
          <a:endParaRPr lang="en-US"/>
        </a:p>
      </dgm:t>
    </dgm:pt>
    <dgm:pt modelId="{3EEC142C-FD5F-4B77-AE5E-AF1E4C2E7331}" type="sibTrans" cxnId="{32298183-FDB1-4AAF-B04C-4B0D9BB5393C}">
      <dgm:prSet/>
      <dgm:spPr/>
      <dgm:t>
        <a:bodyPr/>
        <a:lstStyle/>
        <a:p>
          <a:endParaRPr lang="en-US"/>
        </a:p>
      </dgm:t>
    </dgm:pt>
    <dgm:pt modelId="{6963C835-1C90-4C42-8D15-79B8ACF338A0}">
      <dgm:prSet phldrT="[Text]"/>
      <dgm:spPr/>
      <dgm:t>
        <a:bodyPr/>
        <a:lstStyle/>
        <a:p>
          <a:r>
            <a:rPr lang="en-US" dirty="0"/>
            <a:t>Infrastructure</a:t>
          </a:r>
        </a:p>
      </dgm:t>
    </dgm:pt>
    <dgm:pt modelId="{F8E0E7E7-3569-4424-967F-073728528CAF}" type="parTrans" cxnId="{0C8E682B-578D-40DF-83A0-694FD3EB0F58}">
      <dgm:prSet/>
      <dgm:spPr/>
      <dgm:t>
        <a:bodyPr/>
        <a:lstStyle/>
        <a:p>
          <a:endParaRPr lang="en-US"/>
        </a:p>
      </dgm:t>
    </dgm:pt>
    <dgm:pt modelId="{E2E15EB4-143E-41B2-A650-7FD08CBF8527}" type="sibTrans" cxnId="{0C8E682B-578D-40DF-83A0-694FD3EB0F58}">
      <dgm:prSet/>
      <dgm:spPr/>
      <dgm:t>
        <a:bodyPr/>
        <a:lstStyle/>
        <a:p>
          <a:endParaRPr lang="en-US"/>
        </a:p>
      </dgm:t>
    </dgm:pt>
    <dgm:pt modelId="{B3FA2D27-9BFF-4283-8A52-6E5DC38D5E7B}">
      <dgm:prSet phldrT="[Text]"/>
      <dgm:spPr>
        <a:gradFill rotWithShape="0">
          <a:gsLst>
            <a:gs pos="0">
              <a:schemeClr val="accent6"/>
            </a:gs>
            <a:gs pos="84000">
              <a:schemeClr val="accent6">
                <a:lumMod val="50000"/>
              </a:schemeClr>
            </a:gs>
          </a:gsLst>
        </a:gradFill>
      </dgm:spPr>
      <dgm:t>
        <a:bodyPr/>
        <a:lstStyle/>
        <a:p>
          <a:r>
            <a:rPr lang="en-US" dirty="0"/>
            <a:t>Testing &amp; Provisioning</a:t>
          </a:r>
        </a:p>
      </dgm:t>
    </dgm:pt>
    <dgm:pt modelId="{A47DB134-8149-4441-9E18-6F7075651FD9}" type="parTrans" cxnId="{B767D01B-202F-490F-BD61-A47C3A32686E}">
      <dgm:prSet/>
      <dgm:spPr/>
      <dgm:t>
        <a:bodyPr/>
        <a:lstStyle/>
        <a:p>
          <a:endParaRPr lang="en-US"/>
        </a:p>
      </dgm:t>
    </dgm:pt>
    <dgm:pt modelId="{9ECA6C5F-D1A0-49A9-8E93-0CA72D6842AC}" type="sibTrans" cxnId="{B767D01B-202F-490F-BD61-A47C3A32686E}">
      <dgm:prSet/>
      <dgm:spPr/>
      <dgm:t>
        <a:bodyPr/>
        <a:lstStyle/>
        <a:p>
          <a:endParaRPr lang="en-US"/>
        </a:p>
      </dgm:t>
    </dgm:pt>
    <dgm:pt modelId="{0D55CD10-53C7-4C08-B0E8-4353079C57E7}">
      <dgm:prSet phldrT="[Text]"/>
      <dgm:spPr/>
      <dgm:t>
        <a:bodyPr/>
        <a:lstStyle/>
        <a:p>
          <a:r>
            <a:rPr lang="en-US" dirty="0"/>
            <a:t>Development &amp; Configuration</a:t>
          </a:r>
        </a:p>
      </dgm:t>
    </dgm:pt>
    <dgm:pt modelId="{3BF2D349-5103-44FD-8A01-3E80443B4559}" type="parTrans" cxnId="{FD62D052-A30D-4EC2-A80D-FC79EE4BB3B1}">
      <dgm:prSet/>
      <dgm:spPr/>
      <dgm:t>
        <a:bodyPr/>
        <a:lstStyle/>
        <a:p>
          <a:endParaRPr lang="en-US"/>
        </a:p>
      </dgm:t>
    </dgm:pt>
    <dgm:pt modelId="{1D7E9628-95A5-4E3F-8B67-FB01B416D2DF}" type="sibTrans" cxnId="{FD62D052-A30D-4EC2-A80D-FC79EE4BB3B1}">
      <dgm:prSet/>
      <dgm:spPr/>
      <dgm:t>
        <a:bodyPr/>
        <a:lstStyle/>
        <a:p>
          <a:endParaRPr lang="en-US"/>
        </a:p>
      </dgm:t>
    </dgm:pt>
    <dgm:pt modelId="{8339C979-0549-43F4-8A3F-1F30B15B7D46}">
      <dgm:prSet phldrT="[Text]"/>
      <dgm:spPr>
        <a:gradFill rotWithShape="0">
          <a:gsLst>
            <a:gs pos="0">
              <a:srgbClr val="E63232"/>
            </a:gs>
            <a:gs pos="84000">
              <a:srgbClr val="9D0905"/>
            </a:gs>
          </a:gsLst>
        </a:gradFill>
      </dgm:spPr>
      <dgm:t>
        <a:bodyPr/>
        <a:lstStyle/>
        <a:p>
          <a:r>
            <a:rPr lang="en-US" dirty="0"/>
            <a:t>Education &amp; Training</a:t>
          </a:r>
        </a:p>
      </dgm:t>
    </dgm:pt>
    <dgm:pt modelId="{D0C85922-37BA-4106-9C37-5F110ED2671B}" type="parTrans" cxnId="{05C79558-FC0F-4568-AFDD-C111040F64A7}">
      <dgm:prSet/>
      <dgm:spPr/>
      <dgm:t>
        <a:bodyPr/>
        <a:lstStyle/>
        <a:p>
          <a:endParaRPr lang="en-US"/>
        </a:p>
      </dgm:t>
    </dgm:pt>
    <dgm:pt modelId="{1DB42019-361B-45F4-B141-B7150DC01DF1}" type="sibTrans" cxnId="{05C79558-FC0F-4568-AFDD-C111040F64A7}">
      <dgm:prSet/>
      <dgm:spPr/>
      <dgm:t>
        <a:bodyPr/>
        <a:lstStyle/>
        <a:p>
          <a:endParaRPr lang="en-US"/>
        </a:p>
      </dgm:t>
    </dgm:pt>
    <dgm:pt modelId="{D0922EE6-863A-48FB-AA89-D1A7FF2DB321}">
      <dgm:prSet phldrT="[Text]"/>
      <dgm:spPr>
        <a:gradFill rotWithShape="0">
          <a:gsLst>
            <a:gs pos="0">
              <a:schemeClr val="accent3"/>
            </a:gs>
            <a:gs pos="84000">
              <a:schemeClr val="accent3">
                <a:lumMod val="50000"/>
              </a:schemeClr>
            </a:gs>
          </a:gsLst>
        </a:gradFill>
      </dgm:spPr>
      <dgm:t>
        <a:bodyPr/>
        <a:lstStyle/>
        <a:p>
          <a:r>
            <a:rPr lang="en-US" dirty="0"/>
            <a:t>Taxonomy &amp; Navigation</a:t>
          </a:r>
        </a:p>
      </dgm:t>
    </dgm:pt>
    <dgm:pt modelId="{84DB382F-8518-4362-B8E0-1753F8BE99FD}" type="parTrans" cxnId="{9C6E05CA-1490-4480-92F2-EE69784155FC}">
      <dgm:prSet/>
      <dgm:spPr/>
      <dgm:t>
        <a:bodyPr/>
        <a:lstStyle/>
        <a:p>
          <a:endParaRPr lang="en-US"/>
        </a:p>
      </dgm:t>
    </dgm:pt>
    <dgm:pt modelId="{67AC8EC9-9374-4562-8CD8-146E6F10FCA7}" type="sibTrans" cxnId="{9C6E05CA-1490-4480-92F2-EE69784155FC}">
      <dgm:prSet/>
      <dgm:spPr/>
      <dgm:t>
        <a:bodyPr/>
        <a:lstStyle/>
        <a:p>
          <a:endParaRPr lang="en-US"/>
        </a:p>
      </dgm:t>
    </dgm:pt>
    <dgm:pt modelId="{69367723-AB41-4EC9-8164-DF556B2CDCA9}">
      <dgm:prSet phldrT="[Text]"/>
      <dgm:spPr>
        <a:gradFill rotWithShape="0">
          <a:gsLst>
            <a:gs pos="0">
              <a:srgbClr val="D81AFE"/>
            </a:gs>
            <a:gs pos="84000">
              <a:srgbClr val="5A2781"/>
            </a:gs>
          </a:gsLst>
        </a:gradFill>
      </dgm:spPr>
      <dgm:t>
        <a:bodyPr/>
        <a:lstStyle/>
        <a:p>
          <a:r>
            <a:rPr lang="en-US" dirty="0"/>
            <a:t>Enterprise Search</a:t>
          </a:r>
        </a:p>
      </dgm:t>
    </dgm:pt>
    <dgm:pt modelId="{9B0C5293-1B36-4E9E-9827-DD03C321D743}" type="parTrans" cxnId="{47984F96-2FAD-4F65-A7FD-5DC32225312C}">
      <dgm:prSet/>
      <dgm:spPr/>
      <dgm:t>
        <a:bodyPr/>
        <a:lstStyle/>
        <a:p>
          <a:endParaRPr lang="en-US"/>
        </a:p>
      </dgm:t>
    </dgm:pt>
    <dgm:pt modelId="{6C2B3117-0811-4B25-BFD2-CCEC98EFBD63}" type="sibTrans" cxnId="{47984F96-2FAD-4F65-A7FD-5DC32225312C}">
      <dgm:prSet/>
      <dgm:spPr/>
      <dgm:t>
        <a:bodyPr/>
        <a:lstStyle/>
        <a:p>
          <a:endParaRPr lang="en-US"/>
        </a:p>
      </dgm:t>
    </dgm:pt>
    <dgm:pt modelId="{FB56C446-7C1F-4E12-AB87-3E8EB154A653}" type="pres">
      <dgm:prSet presAssocID="{7D2AC6D0-2EB8-4D00-ACE7-39B73F18366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528EA55-ABD9-46BC-B02B-D2CDB5736695}" type="pres">
      <dgm:prSet presAssocID="{E9950EDC-3363-4146-8590-94F7819A861D}" presName="centerShape" presStyleLbl="node0" presStyleIdx="0" presStyleCnt="1"/>
      <dgm:spPr/>
    </dgm:pt>
    <dgm:pt modelId="{19E5912B-E1DE-4F7B-9084-75E7573FB680}" type="pres">
      <dgm:prSet presAssocID="{D5BB1C31-22FF-45EA-9278-BB6F0B44A3C9}" presName="node" presStyleLbl="node1" presStyleIdx="0" presStyleCnt="8">
        <dgm:presLayoutVars>
          <dgm:bulletEnabled val="1"/>
        </dgm:presLayoutVars>
      </dgm:prSet>
      <dgm:spPr/>
    </dgm:pt>
    <dgm:pt modelId="{D70BB8C0-CA1F-4D97-8DD8-4F594F3289D7}" type="pres">
      <dgm:prSet presAssocID="{D5BB1C31-22FF-45EA-9278-BB6F0B44A3C9}" presName="dummy" presStyleCnt="0"/>
      <dgm:spPr/>
    </dgm:pt>
    <dgm:pt modelId="{CE951A9E-52D1-48F8-AF58-FE4BC28A6CCD}" type="pres">
      <dgm:prSet presAssocID="{37E1A8CA-2BA5-44C0-B8AA-DCC6B4ECB1B3}" presName="sibTrans" presStyleLbl="sibTrans2D1" presStyleIdx="0" presStyleCnt="8"/>
      <dgm:spPr/>
    </dgm:pt>
    <dgm:pt modelId="{605CE71D-3983-4DB8-AFBC-1E3C14ECF4CF}" type="pres">
      <dgm:prSet presAssocID="{3B593013-FABA-49C5-B96D-73EB6CD17B57}" presName="node" presStyleLbl="node1" presStyleIdx="1" presStyleCnt="8">
        <dgm:presLayoutVars>
          <dgm:bulletEnabled val="1"/>
        </dgm:presLayoutVars>
      </dgm:prSet>
      <dgm:spPr/>
    </dgm:pt>
    <dgm:pt modelId="{72F47394-AD65-4904-98E7-27EC028A9585}" type="pres">
      <dgm:prSet presAssocID="{3B593013-FABA-49C5-B96D-73EB6CD17B57}" presName="dummy" presStyleCnt="0"/>
      <dgm:spPr/>
    </dgm:pt>
    <dgm:pt modelId="{3F6CB79D-7A6C-47B9-B804-E3E15801DC7D}" type="pres">
      <dgm:prSet presAssocID="{3EEC142C-FD5F-4B77-AE5E-AF1E4C2E7331}" presName="sibTrans" presStyleLbl="sibTrans2D1" presStyleIdx="1" presStyleCnt="8"/>
      <dgm:spPr/>
    </dgm:pt>
    <dgm:pt modelId="{7F47354B-29F8-4906-AB73-04E30B31C407}" type="pres">
      <dgm:prSet presAssocID="{0D55CD10-53C7-4C08-B0E8-4353079C57E7}" presName="node" presStyleLbl="node1" presStyleIdx="2" presStyleCnt="8">
        <dgm:presLayoutVars>
          <dgm:bulletEnabled val="1"/>
        </dgm:presLayoutVars>
      </dgm:prSet>
      <dgm:spPr/>
    </dgm:pt>
    <dgm:pt modelId="{6B6FA22A-311F-4E3E-988F-4F1B40BAE1E8}" type="pres">
      <dgm:prSet presAssocID="{0D55CD10-53C7-4C08-B0E8-4353079C57E7}" presName="dummy" presStyleCnt="0"/>
      <dgm:spPr/>
    </dgm:pt>
    <dgm:pt modelId="{7466FC25-7234-4FD1-9373-5B4DE2E01044}" type="pres">
      <dgm:prSet presAssocID="{1D7E9628-95A5-4E3F-8B67-FB01B416D2DF}" presName="sibTrans" presStyleLbl="sibTrans2D1" presStyleIdx="2" presStyleCnt="8"/>
      <dgm:spPr/>
    </dgm:pt>
    <dgm:pt modelId="{054C69CB-EAB3-4AA7-AF62-1DADA2E6F98C}" type="pres">
      <dgm:prSet presAssocID="{6963C835-1C90-4C42-8D15-79B8ACF338A0}" presName="node" presStyleLbl="node1" presStyleIdx="3" presStyleCnt="8">
        <dgm:presLayoutVars>
          <dgm:bulletEnabled val="1"/>
        </dgm:presLayoutVars>
      </dgm:prSet>
      <dgm:spPr/>
    </dgm:pt>
    <dgm:pt modelId="{6B13E741-CBE7-43C6-9345-3B48A19A8349}" type="pres">
      <dgm:prSet presAssocID="{6963C835-1C90-4C42-8D15-79B8ACF338A0}" presName="dummy" presStyleCnt="0"/>
      <dgm:spPr/>
    </dgm:pt>
    <dgm:pt modelId="{60822951-A930-4EC5-A1D1-5E36773BC3E5}" type="pres">
      <dgm:prSet presAssocID="{E2E15EB4-143E-41B2-A650-7FD08CBF8527}" presName="sibTrans" presStyleLbl="sibTrans2D1" presStyleIdx="3" presStyleCnt="8"/>
      <dgm:spPr/>
    </dgm:pt>
    <dgm:pt modelId="{F9333E96-7AB5-446E-B837-C250C90C25D2}" type="pres">
      <dgm:prSet presAssocID="{B3FA2D27-9BFF-4283-8A52-6E5DC38D5E7B}" presName="node" presStyleLbl="node1" presStyleIdx="4" presStyleCnt="8">
        <dgm:presLayoutVars>
          <dgm:bulletEnabled val="1"/>
        </dgm:presLayoutVars>
      </dgm:prSet>
      <dgm:spPr/>
    </dgm:pt>
    <dgm:pt modelId="{454BE67E-9DAA-49F7-BD33-309A4A13D12D}" type="pres">
      <dgm:prSet presAssocID="{B3FA2D27-9BFF-4283-8A52-6E5DC38D5E7B}" presName="dummy" presStyleCnt="0"/>
      <dgm:spPr/>
    </dgm:pt>
    <dgm:pt modelId="{8092CD8B-307A-4F56-8AE2-026F84E04BD3}" type="pres">
      <dgm:prSet presAssocID="{9ECA6C5F-D1A0-49A9-8E93-0CA72D6842AC}" presName="sibTrans" presStyleLbl="sibTrans2D1" presStyleIdx="4" presStyleCnt="8"/>
      <dgm:spPr/>
    </dgm:pt>
    <dgm:pt modelId="{5BC1D3FE-7CB9-4B55-91B6-BB6EE01BFAEC}" type="pres">
      <dgm:prSet presAssocID="{8339C979-0549-43F4-8A3F-1F30B15B7D46}" presName="node" presStyleLbl="node1" presStyleIdx="5" presStyleCnt="8">
        <dgm:presLayoutVars>
          <dgm:bulletEnabled val="1"/>
        </dgm:presLayoutVars>
      </dgm:prSet>
      <dgm:spPr/>
    </dgm:pt>
    <dgm:pt modelId="{39543EC6-7039-479B-8D46-4B9A24B1D4C4}" type="pres">
      <dgm:prSet presAssocID="{8339C979-0549-43F4-8A3F-1F30B15B7D46}" presName="dummy" presStyleCnt="0"/>
      <dgm:spPr/>
    </dgm:pt>
    <dgm:pt modelId="{648EA53D-F2BD-4266-9B46-564621C35536}" type="pres">
      <dgm:prSet presAssocID="{1DB42019-361B-45F4-B141-B7150DC01DF1}" presName="sibTrans" presStyleLbl="sibTrans2D1" presStyleIdx="5" presStyleCnt="8"/>
      <dgm:spPr/>
    </dgm:pt>
    <dgm:pt modelId="{F558D52A-BA9C-472D-88A2-91C140683A2D}" type="pres">
      <dgm:prSet presAssocID="{D0922EE6-863A-48FB-AA89-D1A7FF2DB321}" presName="node" presStyleLbl="node1" presStyleIdx="6" presStyleCnt="8">
        <dgm:presLayoutVars>
          <dgm:bulletEnabled val="1"/>
        </dgm:presLayoutVars>
      </dgm:prSet>
      <dgm:spPr/>
    </dgm:pt>
    <dgm:pt modelId="{2A4B0C0B-7B91-4301-9D54-3BC3C2595567}" type="pres">
      <dgm:prSet presAssocID="{D0922EE6-863A-48FB-AA89-D1A7FF2DB321}" presName="dummy" presStyleCnt="0"/>
      <dgm:spPr/>
    </dgm:pt>
    <dgm:pt modelId="{D3ED3D85-6195-49D0-A67B-5A795CD1DE0D}" type="pres">
      <dgm:prSet presAssocID="{67AC8EC9-9374-4562-8CD8-146E6F10FCA7}" presName="sibTrans" presStyleLbl="sibTrans2D1" presStyleIdx="6" presStyleCnt="8"/>
      <dgm:spPr/>
    </dgm:pt>
    <dgm:pt modelId="{E61C9DF2-64B0-406C-B171-F3D781A4A467}" type="pres">
      <dgm:prSet presAssocID="{69367723-AB41-4EC9-8164-DF556B2CDCA9}" presName="node" presStyleLbl="node1" presStyleIdx="7" presStyleCnt="8">
        <dgm:presLayoutVars>
          <dgm:bulletEnabled val="1"/>
        </dgm:presLayoutVars>
      </dgm:prSet>
      <dgm:spPr/>
    </dgm:pt>
    <dgm:pt modelId="{A3451DB6-30D3-4990-B95F-E3913DBB6E7E}" type="pres">
      <dgm:prSet presAssocID="{69367723-AB41-4EC9-8164-DF556B2CDCA9}" presName="dummy" presStyleCnt="0"/>
      <dgm:spPr/>
    </dgm:pt>
    <dgm:pt modelId="{F219AB07-613B-418D-B9C7-F91102DC2512}" type="pres">
      <dgm:prSet presAssocID="{6C2B3117-0811-4B25-BFD2-CCEC98EFBD63}" presName="sibTrans" presStyleLbl="sibTrans2D1" presStyleIdx="7" presStyleCnt="8"/>
      <dgm:spPr/>
    </dgm:pt>
  </dgm:ptLst>
  <dgm:cxnLst>
    <dgm:cxn modelId="{897E34A1-C696-473B-9360-E060C206852E}" type="presOf" srcId="{D5BB1C31-22FF-45EA-9278-BB6F0B44A3C9}" destId="{19E5912B-E1DE-4F7B-9084-75E7573FB680}" srcOrd="0" destOrd="0" presId="urn:microsoft.com/office/officeart/2005/8/layout/radial6"/>
    <dgm:cxn modelId="{BE79C830-ED12-4342-92F8-FEFCEBBE35C3}" type="presOf" srcId="{37E1A8CA-2BA5-44C0-B8AA-DCC6B4ECB1B3}" destId="{CE951A9E-52D1-48F8-AF58-FE4BC28A6CCD}" srcOrd="0" destOrd="0" presId="urn:microsoft.com/office/officeart/2005/8/layout/radial6"/>
    <dgm:cxn modelId="{0816509E-22BA-40F6-9184-CC253B2C0469}" type="presOf" srcId="{6C2B3117-0811-4B25-BFD2-CCEC98EFBD63}" destId="{F219AB07-613B-418D-B9C7-F91102DC2512}" srcOrd="0" destOrd="0" presId="urn:microsoft.com/office/officeart/2005/8/layout/radial6"/>
    <dgm:cxn modelId="{1AFC1997-6471-492B-8ECE-C849D964A7B8}" type="presOf" srcId="{3EEC142C-FD5F-4B77-AE5E-AF1E4C2E7331}" destId="{3F6CB79D-7A6C-47B9-B804-E3E15801DC7D}" srcOrd="0" destOrd="0" presId="urn:microsoft.com/office/officeart/2005/8/layout/radial6"/>
    <dgm:cxn modelId="{B767D01B-202F-490F-BD61-A47C3A32686E}" srcId="{E9950EDC-3363-4146-8590-94F7819A861D}" destId="{B3FA2D27-9BFF-4283-8A52-6E5DC38D5E7B}" srcOrd="4" destOrd="0" parTransId="{A47DB134-8149-4441-9E18-6F7075651FD9}" sibTransId="{9ECA6C5F-D1A0-49A9-8E93-0CA72D6842AC}"/>
    <dgm:cxn modelId="{F9C141EA-2C58-48E7-9D62-6B4FBBE76C57}" type="presOf" srcId="{1DB42019-361B-45F4-B141-B7150DC01DF1}" destId="{648EA53D-F2BD-4266-9B46-564621C35536}" srcOrd="0" destOrd="0" presId="urn:microsoft.com/office/officeart/2005/8/layout/radial6"/>
    <dgm:cxn modelId="{58BBE698-EAD2-44B1-A8DC-F6832BD29F52}" srcId="{7D2AC6D0-2EB8-4D00-ACE7-39B73F183667}" destId="{E9950EDC-3363-4146-8590-94F7819A861D}" srcOrd="0" destOrd="0" parTransId="{8C3EF0C7-22C7-48D4-A578-26F194D687B6}" sibTransId="{73E724AA-3E1B-4224-9DB9-4A3561057925}"/>
    <dgm:cxn modelId="{04247338-E24E-4162-B605-3EC79ED901F7}" type="presOf" srcId="{D0922EE6-863A-48FB-AA89-D1A7FF2DB321}" destId="{F558D52A-BA9C-472D-88A2-91C140683A2D}" srcOrd="0" destOrd="0" presId="urn:microsoft.com/office/officeart/2005/8/layout/radial6"/>
    <dgm:cxn modelId="{B86E02DD-7A93-4B7E-B17B-A125EDC20A76}" type="presOf" srcId="{3B593013-FABA-49C5-B96D-73EB6CD17B57}" destId="{605CE71D-3983-4DB8-AFBC-1E3C14ECF4CF}" srcOrd="0" destOrd="0" presId="urn:microsoft.com/office/officeart/2005/8/layout/radial6"/>
    <dgm:cxn modelId="{47984F96-2FAD-4F65-A7FD-5DC32225312C}" srcId="{E9950EDC-3363-4146-8590-94F7819A861D}" destId="{69367723-AB41-4EC9-8164-DF556B2CDCA9}" srcOrd="7" destOrd="0" parTransId="{9B0C5293-1B36-4E9E-9827-DD03C321D743}" sibTransId="{6C2B3117-0811-4B25-BFD2-CCEC98EFBD63}"/>
    <dgm:cxn modelId="{0C8E682B-578D-40DF-83A0-694FD3EB0F58}" srcId="{E9950EDC-3363-4146-8590-94F7819A861D}" destId="{6963C835-1C90-4C42-8D15-79B8ACF338A0}" srcOrd="3" destOrd="0" parTransId="{F8E0E7E7-3569-4424-967F-073728528CAF}" sibTransId="{E2E15EB4-143E-41B2-A650-7FD08CBF8527}"/>
    <dgm:cxn modelId="{32298183-FDB1-4AAF-B04C-4B0D9BB5393C}" srcId="{E9950EDC-3363-4146-8590-94F7819A861D}" destId="{3B593013-FABA-49C5-B96D-73EB6CD17B57}" srcOrd="1" destOrd="0" parTransId="{39F66A2E-DFB3-46E0-8754-BAB49E0D1F40}" sibTransId="{3EEC142C-FD5F-4B77-AE5E-AF1E4C2E7331}"/>
    <dgm:cxn modelId="{4E3E1C13-A5A8-4C5D-BCB2-5797FF56039D}" type="presOf" srcId="{69367723-AB41-4EC9-8164-DF556B2CDCA9}" destId="{E61C9DF2-64B0-406C-B171-F3D781A4A467}" srcOrd="0" destOrd="0" presId="urn:microsoft.com/office/officeart/2005/8/layout/radial6"/>
    <dgm:cxn modelId="{7412DEBB-8405-496C-B0FF-B0E548D1952A}" type="presOf" srcId="{67AC8EC9-9374-4562-8CD8-146E6F10FCA7}" destId="{D3ED3D85-6195-49D0-A67B-5A795CD1DE0D}" srcOrd="0" destOrd="0" presId="urn:microsoft.com/office/officeart/2005/8/layout/radial6"/>
    <dgm:cxn modelId="{57D01BAA-B238-4CC7-9E6D-91F1F1DC0BC9}" type="presOf" srcId="{E9950EDC-3363-4146-8590-94F7819A861D}" destId="{6528EA55-ABD9-46BC-B02B-D2CDB5736695}" srcOrd="0" destOrd="0" presId="urn:microsoft.com/office/officeart/2005/8/layout/radial6"/>
    <dgm:cxn modelId="{CD372AF0-921A-4275-8BF3-421B5738BC9A}" type="presOf" srcId="{1D7E9628-95A5-4E3F-8B67-FB01B416D2DF}" destId="{7466FC25-7234-4FD1-9373-5B4DE2E01044}" srcOrd="0" destOrd="0" presId="urn:microsoft.com/office/officeart/2005/8/layout/radial6"/>
    <dgm:cxn modelId="{A9B9E9BD-85D8-4210-8705-92411A10AFCB}" type="presOf" srcId="{6963C835-1C90-4C42-8D15-79B8ACF338A0}" destId="{054C69CB-EAB3-4AA7-AF62-1DADA2E6F98C}" srcOrd="0" destOrd="0" presId="urn:microsoft.com/office/officeart/2005/8/layout/radial6"/>
    <dgm:cxn modelId="{35A27575-3960-4E46-97F0-426E95675685}" type="presOf" srcId="{8339C979-0549-43F4-8A3F-1F30B15B7D46}" destId="{5BC1D3FE-7CB9-4B55-91B6-BB6EE01BFAEC}" srcOrd="0" destOrd="0" presId="urn:microsoft.com/office/officeart/2005/8/layout/radial6"/>
    <dgm:cxn modelId="{A2E0E4C6-2647-41B2-A9EC-13E5D3B53C69}" srcId="{E9950EDC-3363-4146-8590-94F7819A861D}" destId="{D5BB1C31-22FF-45EA-9278-BB6F0B44A3C9}" srcOrd="0" destOrd="0" parTransId="{A84D70CD-3743-4214-94CA-E266B06B6FD1}" sibTransId="{37E1A8CA-2BA5-44C0-B8AA-DCC6B4ECB1B3}"/>
    <dgm:cxn modelId="{C1F8776C-4D01-4B72-9EB2-A18334F802E9}" type="presOf" srcId="{B3FA2D27-9BFF-4283-8A52-6E5DC38D5E7B}" destId="{F9333E96-7AB5-446E-B837-C250C90C25D2}" srcOrd="0" destOrd="0" presId="urn:microsoft.com/office/officeart/2005/8/layout/radial6"/>
    <dgm:cxn modelId="{1A8758BD-B357-4A2D-955F-AC2787687714}" type="presOf" srcId="{7D2AC6D0-2EB8-4D00-ACE7-39B73F183667}" destId="{FB56C446-7C1F-4E12-AB87-3E8EB154A653}" srcOrd="0" destOrd="0" presId="urn:microsoft.com/office/officeart/2005/8/layout/radial6"/>
    <dgm:cxn modelId="{FD62D052-A30D-4EC2-A80D-FC79EE4BB3B1}" srcId="{E9950EDC-3363-4146-8590-94F7819A861D}" destId="{0D55CD10-53C7-4C08-B0E8-4353079C57E7}" srcOrd="2" destOrd="0" parTransId="{3BF2D349-5103-44FD-8A01-3E80443B4559}" sibTransId="{1D7E9628-95A5-4E3F-8B67-FB01B416D2DF}"/>
    <dgm:cxn modelId="{9C6E05CA-1490-4480-92F2-EE69784155FC}" srcId="{E9950EDC-3363-4146-8590-94F7819A861D}" destId="{D0922EE6-863A-48FB-AA89-D1A7FF2DB321}" srcOrd="6" destOrd="0" parTransId="{84DB382F-8518-4362-B8E0-1753F8BE99FD}" sibTransId="{67AC8EC9-9374-4562-8CD8-146E6F10FCA7}"/>
    <dgm:cxn modelId="{3AA1BA98-B922-4E7D-98FD-082986B385CB}" type="presOf" srcId="{E2E15EB4-143E-41B2-A650-7FD08CBF8527}" destId="{60822951-A930-4EC5-A1D1-5E36773BC3E5}" srcOrd="0" destOrd="0" presId="urn:microsoft.com/office/officeart/2005/8/layout/radial6"/>
    <dgm:cxn modelId="{05C79558-FC0F-4568-AFDD-C111040F64A7}" srcId="{E9950EDC-3363-4146-8590-94F7819A861D}" destId="{8339C979-0549-43F4-8A3F-1F30B15B7D46}" srcOrd="5" destOrd="0" parTransId="{D0C85922-37BA-4106-9C37-5F110ED2671B}" sibTransId="{1DB42019-361B-45F4-B141-B7150DC01DF1}"/>
    <dgm:cxn modelId="{CB0C75C5-0BBB-4620-984F-464A2EE71CC6}" type="presOf" srcId="{0D55CD10-53C7-4C08-B0E8-4353079C57E7}" destId="{7F47354B-29F8-4906-AB73-04E30B31C407}" srcOrd="0" destOrd="0" presId="urn:microsoft.com/office/officeart/2005/8/layout/radial6"/>
    <dgm:cxn modelId="{EE58BB29-4D06-44B8-B98B-6FA696ADE711}" type="presOf" srcId="{9ECA6C5F-D1A0-49A9-8E93-0CA72D6842AC}" destId="{8092CD8B-307A-4F56-8AE2-026F84E04BD3}" srcOrd="0" destOrd="0" presId="urn:microsoft.com/office/officeart/2005/8/layout/radial6"/>
    <dgm:cxn modelId="{F3CA65C0-B240-49E6-942C-49074F42DE11}" type="presParOf" srcId="{FB56C446-7C1F-4E12-AB87-3E8EB154A653}" destId="{6528EA55-ABD9-46BC-B02B-D2CDB5736695}" srcOrd="0" destOrd="0" presId="urn:microsoft.com/office/officeart/2005/8/layout/radial6"/>
    <dgm:cxn modelId="{95452427-060E-46D5-AA5B-4FF414C9CB8B}" type="presParOf" srcId="{FB56C446-7C1F-4E12-AB87-3E8EB154A653}" destId="{19E5912B-E1DE-4F7B-9084-75E7573FB680}" srcOrd="1" destOrd="0" presId="urn:microsoft.com/office/officeart/2005/8/layout/radial6"/>
    <dgm:cxn modelId="{035AF8E2-652C-4149-A190-E2C7548D78A5}" type="presParOf" srcId="{FB56C446-7C1F-4E12-AB87-3E8EB154A653}" destId="{D70BB8C0-CA1F-4D97-8DD8-4F594F3289D7}" srcOrd="2" destOrd="0" presId="urn:microsoft.com/office/officeart/2005/8/layout/radial6"/>
    <dgm:cxn modelId="{4EDAE6AD-DF01-4544-9145-843A1563BBBF}" type="presParOf" srcId="{FB56C446-7C1F-4E12-AB87-3E8EB154A653}" destId="{CE951A9E-52D1-48F8-AF58-FE4BC28A6CCD}" srcOrd="3" destOrd="0" presId="urn:microsoft.com/office/officeart/2005/8/layout/radial6"/>
    <dgm:cxn modelId="{6FDC47BA-0719-4ED0-8FC8-0910926A56C9}" type="presParOf" srcId="{FB56C446-7C1F-4E12-AB87-3E8EB154A653}" destId="{605CE71D-3983-4DB8-AFBC-1E3C14ECF4CF}" srcOrd="4" destOrd="0" presId="urn:microsoft.com/office/officeart/2005/8/layout/radial6"/>
    <dgm:cxn modelId="{6762ACEA-1C9B-4E2B-9F1D-7835C29B7EFB}" type="presParOf" srcId="{FB56C446-7C1F-4E12-AB87-3E8EB154A653}" destId="{72F47394-AD65-4904-98E7-27EC028A9585}" srcOrd="5" destOrd="0" presId="urn:microsoft.com/office/officeart/2005/8/layout/radial6"/>
    <dgm:cxn modelId="{A7F26D3F-A29D-4704-89BB-CD63E663BB6E}" type="presParOf" srcId="{FB56C446-7C1F-4E12-AB87-3E8EB154A653}" destId="{3F6CB79D-7A6C-47B9-B804-E3E15801DC7D}" srcOrd="6" destOrd="0" presId="urn:microsoft.com/office/officeart/2005/8/layout/radial6"/>
    <dgm:cxn modelId="{01D6A786-CF68-4B3B-AA24-B9EF6865F2F7}" type="presParOf" srcId="{FB56C446-7C1F-4E12-AB87-3E8EB154A653}" destId="{7F47354B-29F8-4906-AB73-04E30B31C407}" srcOrd="7" destOrd="0" presId="urn:microsoft.com/office/officeart/2005/8/layout/radial6"/>
    <dgm:cxn modelId="{E4B4262A-436F-49C7-BBDA-3325A1FBE4F4}" type="presParOf" srcId="{FB56C446-7C1F-4E12-AB87-3E8EB154A653}" destId="{6B6FA22A-311F-4E3E-988F-4F1B40BAE1E8}" srcOrd="8" destOrd="0" presId="urn:microsoft.com/office/officeart/2005/8/layout/radial6"/>
    <dgm:cxn modelId="{2ED5C3D9-4C44-4267-BDBA-5C6B7BFC96D8}" type="presParOf" srcId="{FB56C446-7C1F-4E12-AB87-3E8EB154A653}" destId="{7466FC25-7234-4FD1-9373-5B4DE2E01044}" srcOrd="9" destOrd="0" presId="urn:microsoft.com/office/officeart/2005/8/layout/radial6"/>
    <dgm:cxn modelId="{329FA68D-1D84-49E5-8994-A8E6FDAC964B}" type="presParOf" srcId="{FB56C446-7C1F-4E12-AB87-3E8EB154A653}" destId="{054C69CB-EAB3-4AA7-AF62-1DADA2E6F98C}" srcOrd="10" destOrd="0" presId="urn:microsoft.com/office/officeart/2005/8/layout/radial6"/>
    <dgm:cxn modelId="{36B8AE4C-CA77-413C-AD32-3F65E8CB0C2D}" type="presParOf" srcId="{FB56C446-7C1F-4E12-AB87-3E8EB154A653}" destId="{6B13E741-CBE7-43C6-9345-3B48A19A8349}" srcOrd="11" destOrd="0" presId="urn:microsoft.com/office/officeart/2005/8/layout/radial6"/>
    <dgm:cxn modelId="{027DC685-DF60-4610-9B3E-EE6721C80A55}" type="presParOf" srcId="{FB56C446-7C1F-4E12-AB87-3E8EB154A653}" destId="{60822951-A930-4EC5-A1D1-5E36773BC3E5}" srcOrd="12" destOrd="0" presId="urn:microsoft.com/office/officeart/2005/8/layout/radial6"/>
    <dgm:cxn modelId="{F7FBEC93-C849-4F54-AB43-78643C43BB10}" type="presParOf" srcId="{FB56C446-7C1F-4E12-AB87-3E8EB154A653}" destId="{F9333E96-7AB5-446E-B837-C250C90C25D2}" srcOrd="13" destOrd="0" presId="urn:microsoft.com/office/officeart/2005/8/layout/radial6"/>
    <dgm:cxn modelId="{2B30AEA2-58B1-4F67-9917-79A1C6CB498F}" type="presParOf" srcId="{FB56C446-7C1F-4E12-AB87-3E8EB154A653}" destId="{454BE67E-9DAA-49F7-BD33-309A4A13D12D}" srcOrd="14" destOrd="0" presId="urn:microsoft.com/office/officeart/2005/8/layout/radial6"/>
    <dgm:cxn modelId="{E6C4F01B-EE41-4BDF-B708-37442D0A6455}" type="presParOf" srcId="{FB56C446-7C1F-4E12-AB87-3E8EB154A653}" destId="{8092CD8B-307A-4F56-8AE2-026F84E04BD3}" srcOrd="15" destOrd="0" presId="urn:microsoft.com/office/officeart/2005/8/layout/radial6"/>
    <dgm:cxn modelId="{241120FC-5215-4C4E-AB56-AE2B133AB848}" type="presParOf" srcId="{FB56C446-7C1F-4E12-AB87-3E8EB154A653}" destId="{5BC1D3FE-7CB9-4B55-91B6-BB6EE01BFAEC}" srcOrd="16" destOrd="0" presId="urn:microsoft.com/office/officeart/2005/8/layout/radial6"/>
    <dgm:cxn modelId="{CFC92945-F971-497E-B196-24599AE5AF17}" type="presParOf" srcId="{FB56C446-7C1F-4E12-AB87-3E8EB154A653}" destId="{39543EC6-7039-479B-8D46-4B9A24B1D4C4}" srcOrd="17" destOrd="0" presId="urn:microsoft.com/office/officeart/2005/8/layout/radial6"/>
    <dgm:cxn modelId="{94342B4B-0FEE-4C99-9634-C81FEF990C4B}" type="presParOf" srcId="{FB56C446-7C1F-4E12-AB87-3E8EB154A653}" destId="{648EA53D-F2BD-4266-9B46-564621C35536}" srcOrd="18" destOrd="0" presId="urn:microsoft.com/office/officeart/2005/8/layout/radial6"/>
    <dgm:cxn modelId="{F3A95534-5C3D-4A78-9D88-FA6B16C7B69E}" type="presParOf" srcId="{FB56C446-7C1F-4E12-AB87-3E8EB154A653}" destId="{F558D52A-BA9C-472D-88A2-91C140683A2D}" srcOrd="19" destOrd="0" presId="urn:microsoft.com/office/officeart/2005/8/layout/radial6"/>
    <dgm:cxn modelId="{B80A787A-0C8D-4798-921B-2189DEBF87E1}" type="presParOf" srcId="{FB56C446-7C1F-4E12-AB87-3E8EB154A653}" destId="{2A4B0C0B-7B91-4301-9D54-3BC3C2595567}" srcOrd="20" destOrd="0" presId="urn:microsoft.com/office/officeart/2005/8/layout/radial6"/>
    <dgm:cxn modelId="{632393FF-50F7-4D04-9188-523B72D20D71}" type="presParOf" srcId="{FB56C446-7C1F-4E12-AB87-3E8EB154A653}" destId="{D3ED3D85-6195-49D0-A67B-5A795CD1DE0D}" srcOrd="21" destOrd="0" presId="urn:microsoft.com/office/officeart/2005/8/layout/radial6"/>
    <dgm:cxn modelId="{42E0FF70-081C-4232-870B-469FBFE9BA28}" type="presParOf" srcId="{FB56C446-7C1F-4E12-AB87-3E8EB154A653}" destId="{E61C9DF2-64B0-406C-B171-F3D781A4A467}" srcOrd="22" destOrd="0" presId="urn:microsoft.com/office/officeart/2005/8/layout/radial6"/>
    <dgm:cxn modelId="{9EB9F98B-B63C-4CF4-AFF2-8CA60EADDE8B}" type="presParOf" srcId="{FB56C446-7C1F-4E12-AB87-3E8EB154A653}" destId="{A3451DB6-30D3-4990-B95F-E3913DBB6E7E}" srcOrd="23" destOrd="0" presId="urn:microsoft.com/office/officeart/2005/8/layout/radial6"/>
    <dgm:cxn modelId="{A134583F-B58E-4EBF-A90C-A060E02D2E3A}" type="presParOf" srcId="{FB56C446-7C1F-4E12-AB87-3E8EB154A653}" destId="{F219AB07-613B-418D-B9C7-F91102DC2512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19AB07-613B-418D-B9C7-F91102DC2512}">
      <dsp:nvSpPr>
        <dsp:cNvPr id="0" name=""/>
        <dsp:cNvSpPr/>
      </dsp:nvSpPr>
      <dsp:spPr>
        <a:xfrm>
          <a:off x="606701" y="341541"/>
          <a:ext cx="3080185" cy="3080185"/>
        </a:xfrm>
        <a:prstGeom prst="blockArc">
          <a:avLst>
            <a:gd name="adj1" fmla="val 13500000"/>
            <a:gd name="adj2" fmla="val 16200000"/>
            <a:gd name="adj3" fmla="val 342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4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ED3D85-6195-49D0-A67B-5A795CD1DE0D}">
      <dsp:nvSpPr>
        <dsp:cNvPr id="0" name=""/>
        <dsp:cNvSpPr/>
      </dsp:nvSpPr>
      <dsp:spPr>
        <a:xfrm>
          <a:off x="606701" y="341541"/>
          <a:ext cx="3080185" cy="3080185"/>
        </a:xfrm>
        <a:prstGeom prst="blockArc">
          <a:avLst>
            <a:gd name="adj1" fmla="val 10800000"/>
            <a:gd name="adj2" fmla="val 13500000"/>
            <a:gd name="adj3" fmla="val 342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8EA53D-F2BD-4266-9B46-564621C35536}">
      <dsp:nvSpPr>
        <dsp:cNvPr id="0" name=""/>
        <dsp:cNvSpPr/>
      </dsp:nvSpPr>
      <dsp:spPr>
        <a:xfrm>
          <a:off x="606701" y="341541"/>
          <a:ext cx="3080185" cy="3080185"/>
        </a:xfrm>
        <a:prstGeom prst="blockArc">
          <a:avLst>
            <a:gd name="adj1" fmla="val 8100000"/>
            <a:gd name="adj2" fmla="val 10800000"/>
            <a:gd name="adj3" fmla="val 342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92CD8B-307A-4F56-8AE2-026F84E04BD3}">
      <dsp:nvSpPr>
        <dsp:cNvPr id="0" name=""/>
        <dsp:cNvSpPr/>
      </dsp:nvSpPr>
      <dsp:spPr>
        <a:xfrm>
          <a:off x="606701" y="341541"/>
          <a:ext cx="3080185" cy="3080185"/>
        </a:xfrm>
        <a:prstGeom prst="blockArc">
          <a:avLst>
            <a:gd name="adj1" fmla="val 5400000"/>
            <a:gd name="adj2" fmla="val 8100000"/>
            <a:gd name="adj3" fmla="val 342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6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822951-A930-4EC5-A1D1-5E36773BC3E5}">
      <dsp:nvSpPr>
        <dsp:cNvPr id="0" name=""/>
        <dsp:cNvSpPr/>
      </dsp:nvSpPr>
      <dsp:spPr>
        <a:xfrm>
          <a:off x="606701" y="341541"/>
          <a:ext cx="3080185" cy="3080185"/>
        </a:xfrm>
        <a:prstGeom prst="blockArc">
          <a:avLst>
            <a:gd name="adj1" fmla="val 2700000"/>
            <a:gd name="adj2" fmla="val 5400000"/>
            <a:gd name="adj3" fmla="val 342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5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66FC25-7234-4FD1-9373-5B4DE2E01044}">
      <dsp:nvSpPr>
        <dsp:cNvPr id="0" name=""/>
        <dsp:cNvSpPr/>
      </dsp:nvSpPr>
      <dsp:spPr>
        <a:xfrm>
          <a:off x="606701" y="341541"/>
          <a:ext cx="3080185" cy="3080185"/>
        </a:xfrm>
        <a:prstGeom prst="blockArc">
          <a:avLst>
            <a:gd name="adj1" fmla="val 0"/>
            <a:gd name="adj2" fmla="val 2700000"/>
            <a:gd name="adj3" fmla="val 342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4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6CB79D-7A6C-47B9-B804-E3E15801DC7D}">
      <dsp:nvSpPr>
        <dsp:cNvPr id="0" name=""/>
        <dsp:cNvSpPr/>
      </dsp:nvSpPr>
      <dsp:spPr>
        <a:xfrm>
          <a:off x="606701" y="341541"/>
          <a:ext cx="3080185" cy="3080185"/>
        </a:xfrm>
        <a:prstGeom prst="blockArc">
          <a:avLst>
            <a:gd name="adj1" fmla="val 18900000"/>
            <a:gd name="adj2" fmla="val 0"/>
            <a:gd name="adj3" fmla="val 342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951A9E-52D1-48F8-AF58-FE4BC28A6CCD}">
      <dsp:nvSpPr>
        <dsp:cNvPr id="0" name=""/>
        <dsp:cNvSpPr/>
      </dsp:nvSpPr>
      <dsp:spPr>
        <a:xfrm>
          <a:off x="606701" y="341541"/>
          <a:ext cx="3080185" cy="3080185"/>
        </a:xfrm>
        <a:prstGeom prst="blockArc">
          <a:avLst>
            <a:gd name="adj1" fmla="val 16200000"/>
            <a:gd name="adj2" fmla="val 18900000"/>
            <a:gd name="adj3" fmla="val 342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28EA55-ABD9-46BC-B02B-D2CDB5736695}">
      <dsp:nvSpPr>
        <dsp:cNvPr id="0" name=""/>
        <dsp:cNvSpPr/>
      </dsp:nvSpPr>
      <dsp:spPr>
        <a:xfrm>
          <a:off x="1624246" y="1359087"/>
          <a:ext cx="1045094" cy="10450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SharePoint Governance</a:t>
          </a:r>
        </a:p>
      </dsp:txBody>
      <dsp:txXfrm>
        <a:off x="1777296" y="1512137"/>
        <a:ext cx="738994" cy="738994"/>
      </dsp:txXfrm>
    </dsp:sp>
    <dsp:sp modelId="{19E5912B-E1DE-4F7B-9084-75E7573FB680}">
      <dsp:nvSpPr>
        <dsp:cNvPr id="0" name=""/>
        <dsp:cNvSpPr/>
      </dsp:nvSpPr>
      <dsp:spPr>
        <a:xfrm>
          <a:off x="1781010" y="2095"/>
          <a:ext cx="731566" cy="731566"/>
        </a:xfrm>
        <a:prstGeom prst="ellipse">
          <a:avLst/>
        </a:prstGeom>
        <a:gradFill rotWithShape="0">
          <a:gsLst>
            <a:gs pos="0">
              <a:srgbClr val="FF0000"/>
            </a:gs>
            <a:gs pos="84000">
              <a:srgbClr val="C00000"/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Information Architecture</a:t>
          </a:r>
        </a:p>
      </dsp:txBody>
      <dsp:txXfrm>
        <a:off x="1888145" y="109230"/>
        <a:ext cx="517296" cy="517296"/>
      </dsp:txXfrm>
    </dsp:sp>
    <dsp:sp modelId="{605CE71D-3983-4DB8-AFBC-1E3C14ECF4CF}">
      <dsp:nvSpPr>
        <dsp:cNvPr id="0" name=""/>
        <dsp:cNvSpPr/>
      </dsp:nvSpPr>
      <dsp:spPr>
        <a:xfrm>
          <a:off x="2851398" y="445464"/>
          <a:ext cx="731566" cy="73156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Operational Management</a:t>
          </a:r>
        </a:p>
      </dsp:txBody>
      <dsp:txXfrm>
        <a:off x="2958533" y="552599"/>
        <a:ext cx="517296" cy="517296"/>
      </dsp:txXfrm>
    </dsp:sp>
    <dsp:sp modelId="{7F47354B-29F8-4906-AB73-04E30B31C407}">
      <dsp:nvSpPr>
        <dsp:cNvPr id="0" name=""/>
        <dsp:cNvSpPr/>
      </dsp:nvSpPr>
      <dsp:spPr>
        <a:xfrm>
          <a:off x="3294767" y="1515851"/>
          <a:ext cx="731566" cy="73156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4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Development &amp; Configuration</a:t>
          </a:r>
        </a:p>
      </dsp:txBody>
      <dsp:txXfrm>
        <a:off x="3401902" y="1622986"/>
        <a:ext cx="517296" cy="517296"/>
      </dsp:txXfrm>
    </dsp:sp>
    <dsp:sp modelId="{054C69CB-EAB3-4AA7-AF62-1DADA2E6F98C}">
      <dsp:nvSpPr>
        <dsp:cNvPr id="0" name=""/>
        <dsp:cNvSpPr/>
      </dsp:nvSpPr>
      <dsp:spPr>
        <a:xfrm>
          <a:off x="2851398" y="2586238"/>
          <a:ext cx="731566" cy="73156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5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Infrastructure</a:t>
          </a:r>
        </a:p>
      </dsp:txBody>
      <dsp:txXfrm>
        <a:off x="2958533" y="2693373"/>
        <a:ext cx="517296" cy="517296"/>
      </dsp:txXfrm>
    </dsp:sp>
    <dsp:sp modelId="{F9333E96-7AB5-446E-B837-C250C90C25D2}">
      <dsp:nvSpPr>
        <dsp:cNvPr id="0" name=""/>
        <dsp:cNvSpPr/>
      </dsp:nvSpPr>
      <dsp:spPr>
        <a:xfrm>
          <a:off x="1781010" y="3029607"/>
          <a:ext cx="731566" cy="731566"/>
        </a:xfrm>
        <a:prstGeom prst="ellipse">
          <a:avLst/>
        </a:prstGeom>
        <a:gradFill rotWithShape="0">
          <a:gsLst>
            <a:gs pos="0">
              <a:schemeClr val="accent6"/>
            </a:gs>
            <a:gs pos="84000">
              <a:schemeClr val="accent6">
                <a:lumMod val="50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Testing &amp; Provisioning</a:t>
          </a:r>
        </a:p>
      </dsp:txBody>
      <dsp:txXfrm>
        <a:off x="1888145" y="3136742"/>
        <a:ext cx="517296" cy="517296"/>
      </dsp:txXfrm>
    </dsp:sp>
    <dsp:sp modelId="{5BC1D3FE-7CB9-4B55-91B6-BB6EE01BFAEC}">
      <dsp:nvSpPr>
        <dsp:cNvPr id="0" name=""/>
        <dsp:cNvSpPr/>
      </dsp:nvSpPr>
      <dsp:spPr>
        <a:xfrm>
          <a:off x="710623" y="2586238"/>
          <a:ext cx="731566" cy="731566"/>
        </a:xfrm>
        <a:prstGeom prst="ellipse">
          <a:avLst/>
        </a:prstGeom>
        <a:gradFill rotWithShape="0">
          <a:gsLst>
            <a:gs pos="0">
              <a:srgbClr val="E63232"/>
            </a:gs>
            <a:gs pos="84000">
              <a:srgbClr val="9D0905"/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Education &amp; Training</a:t>
          </a:r>
        </a:p>
      </dsp:txBody>
      <dsp:txXfrm>
        <a:off x="817758" y="2693373"/>
        <a:ext cx="517296" cy="517296"/>
      </dsp:txXfrm>
    </dsp:sp>
    <dsp:sp modelId="{F558D52A-BA9C-472D-88A2-91C140683A2D}">
      <dsp:nvSpPr>
        <dsp:cNvPr id="0" name=""/>
        <dsp:cNvSpPr/>
      </dsp:nvSpPr>
      <dsp:spPr>
        <a:xfrm>
          <a:off x="267254" y="1515851"/>
          <a:ext cx="731566" cy="731566"/>
        </a:xfrm>
        <a:prstGeom prst="ellipse">
          <a:avLst/>
        </a:prstGeom>
        <a:gradFill rotWithShape="0">
          <a:gsLst>
            <a:gs pos="0">
              <a:schemeClr val="accent3"/>
            </a:gs>
            <a:gs pos="84000">
              <a:schemeClr val="accent3">
                <a:lumMod val="50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Taxonomy &amp; Navigation</a:t>
          </a:r>
        </a:p>
      </dsp:txBody>
      <dsp:txXfrm>
        <a:off x="374389" y="1622986"/>
        <a:ext cx="517296" cy="517296"/>
      </dsp:txXfrm>
    </dsp:sp>
    <dsp:sp modelId="{E61C9DF2-64B0-406C-B171-F3D781A4A467}">
      <dsp:nvSpPr>
        <dsp:cNvPr id="0" name=""/>
        <dsp:cNvSpPr/>
      </dsp:nvSpPr>
      <dsp:spPr>
        <a:xfrm>
          <a:off x="710623" y="445464"/>
          <a:ext cx="731566" cy="731566"/>
        </a:xfrm>
        <a:prstGeom prst="ellipse">
          <a:avLst/>
        </a:prstGeom>
        <a:gradFill rotWithShape="0">
          <a:gsLst>
            <a:gs pos="0">
              <a:srgbClr val="D81AFE"/>
            </a:gs>
            <a:gs pos="84000">
              <a:srgbClr val="5A2781"/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Enterprise Search</a:t>
          </a:r>
        </a:p>
      </dsp:txBody>
      <dsp:txXfrm>
        <a:off x="817758" y="552599"/>
        <a:ext cx="517296" cy="5172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95D83-AD3A-43E3-9852-05FB8449B6A2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BF194-E1E0-46C4-B0DA-7729D5CEB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64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BF194-E1E0-46C4-B0DA-7729D5CEB98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67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Principal SharePoint Architect for BlueChip Consulting Group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http://www.bluechip-llc.com</a:t>
            </a:r>
          </a:p>
          <a:p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SharePoint MVP for 9 years</a:t>
            </a:r>
          </a:p>
          <a:p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SharePoint Microsoft Certified Master</a:t>
            </a:r>
          </a:p>
          <a:p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Author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Developer’s Guide to WSS 3.0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MOSS 2007 Best Practices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MCTS: WSS 3.0 Configuration Study Guide (70-631)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SharePoint 2010 Development for Office 365 </a:t>
            </a:r>
          </a:p>
          <a:p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Contact Information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Email: Paul.Stork@bluechip-llc.com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Blog: http://dontPaPanic.com/blog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Twitter: @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PStork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BF194-E1E0-46C4-B0DA-7729D5CEB9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53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A8ED0-A7BE-433A-B754-CC5C67F432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47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3" y="2495447"/>
            <a:ext cx="10993547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Date Placeholder 13"/>
          <p:cNvSpPr txBox="1">
            <a:spLocks/>
          </p:cNvSpPr>
          <p:nvPr userDrawn="1"/>
        </p:nvSpPr>
        <p:spPr>
          <a:xfrm>
            <a:off x="446535" y="50257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E385B2-601D-483B-B771-8294851C457D}" type="datetime1">
              <a:rPr lang="en-US" sz="900" smtClean="0"/>
              <a:pPr/>
              <a:t>12/8/2016</a:t>
            </a:fld>
            <a:endParaRPr lang="en-US" sz="900" dirty="0"/>
          </a:p>
        </p:txBody>
      </p:sp>
      <p:sp>
        <p:nvSpPr>
          <p:cNvPr id="13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11100505" y="50257"/>
            <a:ext cx="644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2F701-51E0-4603-A320-C3595F47AF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074" y="5882699"/>
            <a:ext cx="2194666" cy="85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11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6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5" y="729658"/>
            <a:ext cx="11029616" cy="98833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753" y="6050439"/>
            <a:ext cx="1966055" cy="70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05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11100505" y="50257"/>
            <a:ext cx="644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2F701-51E0-4603-A320-C3595F47AF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753" y="6050439"/>
            <a:ext cx="1966055" cy="70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68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074" y="5882699"/>
            <a:ext cx="2194666" cy="85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10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074" y="5882699"/>
            <a:ext cx="2194666" cy="85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0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>
            <a:noAutofit/>
          </a:bodyPr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4" y="5262298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11100505" y="50257"/>
            <a:ext cx="644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2F701-51E0-4603-A320-C3595F47AF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47817" y="652180"/>
            <a:ext cx="11297651" cy="436337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9210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3" y="5260129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11100505" y="50257"/>
            <a:ext cx="644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2F701-51E0-4603-A320-C3595F47AF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753" y="6050439"/>
            <a:ext cx="1966055" cy="70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04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5" y="614407"/>
            <a:ext cx="11309339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11100505" y="50257"/>
            <a:ext cx="644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2F701-51E0-4603-A320-C3595F47AF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753" y="6050439"/>
            <a:ext cx="1966055" cy="70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93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 userDrawn="1"/>
        </p:nvSpPr>
        <p:spPr>
          <a:xfrm>
            <a:off x="8839202" y="675726"/>
            <a:ext cx="2906817" cy="518307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675728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5" y="675728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11100505" y="50257"/>
            <a:ext cx="644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2F701-51E0-4603-A320-C3595F47AF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753" y="6050439"/>
            <a:ext cx="1966055" cy="70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74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m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tangle 175105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invGray">
          <a:xfrm>
            <a:off x="7010400" y="4287792"/>
            <a:ext cx="41148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6"/>
          <p:cNvSpPr>
            <a:spLocks noGrp="1" noChangeAspect="1"/>
          </p:cNvSpPr>
          <p:nvPr>
            <p:ph type="pic" sz="quarter" idx="10"/>
          </p:nvPr>
        </p:nvSpPr>
        <p:spPr>
          <a:xfrm rot="20820000">
            <a:off x="1117941" y="2188799"/>
            <a:ext cx="5120640" cy="2880360"/>
          </a:xfrm>
          <a:noFill/>
          <a:ln w="254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72177" y="360962"/>
            <a:ext cx="11029616" cy="10138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074" y="5882699"/>
            <a:ext cx="2194666" cy="85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35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914400" y="3028950"/>
            <a:ext cx="10363200" cy="781050"/>
          </a:xfrm>
        </p:spPr>
        <p:txBody>
          <a:bodyPr/>
          <a:lstStyle>
            <a:lvl1pPr algn="r">
              <a:defRPr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5400000">
                    <a:schemeClr val="bg1">
                      <a:lumMod val="75000"/>
                      <a:alpha val="50000"/>
                    </a:schemeClr>
                  </a:inn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9448800" cy="1600200"/>
          </a:xfrm>
        </p:spPr>
        <p:txBody>
          <a:bodyPr/>
          <a:lstStyle>
            <a:lvl1pPr marL="0" indent="0" algn="r">
              <a:buNone/>
              <a:defRPr baseline="0">
                <a:solidFill>
                  <a:srgbClr val="CA470C"/>
                </a:solidFill>
                <a:effectLst>
                  <a:innerShdw blurRad="63500" dist="50800" dir="5400000">
                    <a:srgbClr val="F26B2E">
                      <a:alpha val="50000"/>
                    </a:srgbClr>
                  </a:innerShdw>
                </a:effectLst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2514600"/>
            <a:ext cx="11277600" cy="1524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schemeClr val="bg1">
                <a:lumMod val="8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201" y="6417101"/>
            <a:ext cx="1683408" cy="33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8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3" y="2495447"/>
            <a:ext cx="10993547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11100505" y="50257"/>
            <a:ext cx="644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2F701-51E0-4603-A320-C3595F47AF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074" y="5882699"/>
            <a:ext cx="2194666" cy="85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546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250" y="228604"/>
            <a:ext cx="11151917" cy="747897"/>
          </a:xfrm>
        </p:spPr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250" y="1447799"/>
            <a:ext cx="11151917" cy="2043636"/>
          </a:xfrm>
          <a:prstGeom prst="rect">
            <a:avLst/>
          </a:prstGeom>
        </p:spPr>
        <p:txBody>
          <a:bodyPr/>
          <a:lstStyle>
            <a:lvl1pPr marL="212810" indent="-212810">
              <a:buFont typeface="Wingdings" pitchFamily="2" charset="2"/>
              <a:buChar char=""/>
              <a:defRPr sz="3000"/>
            </a:lvl1pPr>
            <a:lvl2pPr marL="387575" indent="-174766">
              <a:buFont typeface="Wingdings" pitchFamily="2" charset="2"/>
              <a:buChar char=""/>
              <a:defRPr>
                <a:latin typeface="+mn-lt"/>
              </a:defRPr>
            </a:lvl2pPr>
            <a:lvl3pPr marL="555206" indent="-167633">
              <a:buFont typeface="Wingdings" pitchFamily="2" charset="2"/>
              <a:buChar char=""/>
              <a:tabLst/>
              <a:defRPr>
                <a:latin typeface="+mn-lt"/>
              </a:defRPr>
            </a:lvl3pPr>
            <a:lvl4pPr marL="684794" indent="-129588">
              <a:buFont typeface="Wingdings" pitchFamily="2" charset="2"/>
              <a:buChar char=""/>
              <a:defRPr>
                <a:latin typeface="+mn-lt"/>
              </a:defRPr>
            </a:lvl4pPr>
            <a:lvl5pPr marL="814382" indent="-129588">
              <a:buFont typeface="Wingdings" pitchFamily="2" charset="2"/>
              <a:buChar char=""/>
              <a:tabLst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520836" y="6399557"/>
            <a:ext cx="560832" cy="219456"/>
          </a:xfrm>
          <a:prstGeom prst="rect">
            <a:avLst/>
          </a:prstGeom>
        </p:spPr>
        <p:txBody>
          <a:bodyPr lIns="121720" tIns="60860" rIns="121720" bIns="60860" anchor="ctr"/>
          <a:lstStyle>
            <a:lvl1pPr algn="l">
              <a:defRPr sz="120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fld id="{FA4A93B8-B23A-4F35-A6A2-2F1F9227CD90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648200" y="11382"/>
            <a:ext cx="7543800" cy="6858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32721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3" y="2495447"/>
            <a:ext cx="10993547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11100505" y="50257"/>
            <a:ext cx="644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2F701-51E0-4603-A320-C3595F47AF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074" y="5882699"/>
            <a:ext cx="2194666" cy="85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91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5" y="614407"/>
            <a:ext cx="11309339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11100505" y="50257"/>
            <a:ext cx="644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2F701-51E0-4603-A320-C3595F47AF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753" y="6050439"/>
            <a:ext cx="1966055" cy="702459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81193" y="2180497"/>
            <a:ext cx="11029617" cy="3688041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2728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3043912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4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11100505" y="50257"/>
            <a:ext cx="644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2F701-51E0-4603-A320-C3595F47AF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074" y="5882699"/>
            <a:ext cx="2194666" cy="85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70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3043912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4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11100505" y="50257"/>
            <a:ext cx="644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2F701-51E0-4603-A320-C3595F47AF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074" y="5882699"/>
            <a:ext cx="2194666" cy="85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94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3043912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4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11100505" y="50257"/>
            <a:ext cx="644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2F701-51E0-4603-A320-C3595F47AF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074" y="5882699"/>
            <a:ext cx="2194666" cy="85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95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3" y="606556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11100505" y="50257"/>
            <a:ext cx="644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2F701-51E0-4603-A320-C3595F47AF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1193" y="2228005"/>
            <a:ext cx="5378331" cy="364053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6232479" y="2228004"/>
            <a:ext cx="5378331" cy="3640533"/>
          </a:xfrm>
        </p:spPr>
        <p:txBody>
          <a:bodyPr anchor="t"/>
          <a:lstStyle>
            <a:lvl1pPr marL="229500" indent="-229500">
              <a:defRPr lang="en-US" sz="2800" kern="1200" dirty="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72500" indent="-229500">
              <a:defRPr lang="en-US" sz="2400" kern="1200" dirty="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675000" indent="-202500">
              <a:defRPr lang="en-US" sz="2000" kern="1200" dirty="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931500" indent="-175500">
              <a:defRPr lang="en-US" sz="1800" kern="1200" dirty="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201500" indent="-175500">
              <a:defRPr lang="en-US" sz="1600" kern="1200" dirty="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</a:lstStyle>
          <a:p>
            <a:pPr marL="229500" lvl="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/>
              <a:t>Click to edit Master text styles</a:t>
            </a:r>
          </a:p>
          <a:p>
            <a:pPr marL="472500" lvl="1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/>
              <a:t>Second level</a:t>
            </a:r>
          </a:p>
          <a:p>
            <a:pPr marL="675000" lvl="2" indent="-202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/>
              <a:t>Third level</a:t>
            </a:r>
          </a:p>
          <a:p>
            <a:pPr marL="931500" lvl="3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/>
              <a:t>Fourth level</a:t>
            </a:r>
          </a:p>
          <a:p>
            <a:pPr marL="1201500" lvl="4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753" y="6050439"/>
            <a:ext cx="1966055" cy="70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29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3" y="606556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20" y="2250894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7" y="2250894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Slide Number Placeholder 14"/>
          <p:cNvSpPr>
            <a:spLocks noGrp="1"/>
          </p:cNvSpPr>
          <p:nvPr>
            <p:ph type="sldNum" sz="quarter" idx="11"/>
          </p:nvPr>
        </p:nvSpPr>
        <p:spPr>
          <a:xfrm>
            <a:off x="11100505" y="50257"/>
            <a:ext cx="644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2F701-51E0-4603-A320-C3595F47AF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idx="12"/>
          </p:nvPr>
        </p:nvSpPr>
        <p:spPr>
          <a:xfrm>
            <a:off x="581193" y="2926053"/>
            <a:ext cx="5378331" cy="2942484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32479" y="2926053"/>
            <a:ext cx="5378331" cy="2942484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753" y="6050439"/>
            <a:ext cx="1966055" cy="70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35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/>
        </p:nvSpPr>
        <p:spPr>
          <a:xfrm>
            <a:off x="446535" y="457200"/>
            <a:ext cx="3703320" cy="9499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1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11100505" y="50257"/>
            <a:ext cx="644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2F701-51E0-4603-A320-C3595F47AF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Date Placeholder 13"/>
          <p:cNvSpPr txBox="1">
            <a:spLocks/>
          </p:cNvSpPr>
          <p:nvPr userDrawn="1"/>
        </p:nvSpPr>
        <p:spPr>
          <a:xfrm>
            <a:off x="446535" y="50257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E385B2-601D-483B-B771-8294851C457D}" type="datetime1">
              <a:rPr lang="en-US" sz="900" smtClean="0"/>
              <a:pPr/>
              <a:t>12/8/2016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767015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</p:sldLayoutIdLst>
  <p:hf hdr="0" ftr="0"/>
  <p:txStyles>
    <p:titleStyle>
      <a:lvl1pPr algn="l" defTabSz="342900" rtl="0" eaLnBrk="1" latinLnBrk="0" hangingPunct="1">
        <a:spcBef>
          <a:spcPct val="0"/>
        </a:spcBef>
        <a:buNone/>
        <a:defRPr sz="21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9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2800" kern="1200">
          <a:solidFill>
            <a:schemeClr val="tx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472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2400" kern="1200">
          <a:solidFill>
            <a:schemeClr val="tx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675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2000" kern="1200">
          <a:solidFill>
            <a:schemeClr val="tx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93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120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142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6pPr>
      <a:lvl7pPr marL="165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7pPr>
      <a:lvl8pPr marL="187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8pPr>
      <a:lvl9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en.share-gate.com/blog/building-a-good-information-architecture-in-sharepoint" TargetMode="External"/><Relationship Id="rId2" Type="http://schemas.openxmlformats.org/officeDocument/2006/relationships/hyperlink" Target="https://technet.microsoft.com/en-us/library/ff598584.aspx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ecmconnection.com/doc/determining-your-sharepoint-architecture-0001" TargetMode="External"/><Relationship Id="rId4" Type="http://schemas.openxmlformats.org/officeDocument/2006/relationships/hyperlink" Target="https://technet.microsoft.com/en-us/library/cc263345.aspx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SIA 106 - Implementing SharePoint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4200" dirty="0"/>
              <a:t>Failure to Plan is Planning to Fail</a:t>
            </a:r>
            <a:b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32F701-51E0-4603-A320-C3595F47AFC6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" y="5462215"/>
            <a:ext cx="1238970" cy="123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69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Architecture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32F701-51E0-4603-A320-C3595F47AFC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37018" y="3088210"/>
            <a:ext cx="6642550" cy="3217587"/>
          </a:xfrm>
        </p:spPr>
        <p:txBody>
          <a:bodyPr/>
          <a:lstStyle/>
          <a:p>
            <a:r>
              <a:rPr lang="en-US" dirty="0"/>
              <a:t>Taxonomy</a:t>
            </a:r>
          </a:p>
          <a:p>
            <a:pPr lvl="1"/>
            <a:r>
              <a:rPr lang="en-US" dirty="0"/>
              <a:t>Site Hierarchy, templates, global navigation</a:t>
            </a:r>
          </a:p>
          <a:p>
            <a:pPr lvl="1"/>
            <a:r>
              <a:rPr lang="en-US" dirty="0"/>
              <a:t>Managed Metadata for tagging</a:t>
            </a:r>
          </a:p>
          <a:p>
            <a:r>
              <a:rPr lang="en-US" dirty="0"/>
              <a:t>Folksonomy</a:t>
            </a:r>
          </a:p>
          <a:p>
            <a:pPr lvl="1"/>
            <a:r>
              <a:rPr lang="en-US" dirty="0"/>
              <a:t>Social tagging, Enterprise keywords</a:t>
            </a:r>
          </a:p>
          <a:p>
            <a:pPr lvl="1"/>
            <a:r>
              <a:rPr lang="en-US" dirty="0" err="1"/>
              <a:t>Communitity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2" y="3088210"/>
            <a:ext cx="4551680" cy="3515995"/>
          </a:xfrm>
          <a:prstGeom prst="rect">
            <a:avLst/>
          </a:prstGeom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581192" y="2316315"/>
            <a:ext cx="11298376" cy="7718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9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28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72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24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675000" indent="-202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2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93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20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142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5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7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Goal: Plan how content will be organized to make it easy to find</a:t>
            </a:r>
          </a:p>
        </p:txBody>
      </p:sp>
    </p:spTree>
    <p:extLst>
      <p:ext uri="{BB962C8B-B14F-4D97-AF65-F5344CB8AC3E}">
        <p14:creationId xmlns:p14="http://schemas.microsoft.com/office/powerpoint/2010/main" val="2303928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Logical and Physical architecture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32F701-51E0-4603-A320-C3595F47AFC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32561" y="2156746"/>
            <a:ext cx="9378247" cy="419491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Goal: Maximize Performance while Minimizing Costs</a:t>
            </a:r>
          </a:p>
          <a:p>
            <a:r>
              <a:rPr lang="en-US" dirty="0"/>
              <a:t>Don’t just throw hardware at the problem</a:t>
            </a:r>
          </a:p>
          <a:p>
            <a:r>
              <a:rPr lang="en-US" dirty="0"/>
              <a:t>Locate services in appropriate places</a:t>
            </a:r>
          </a:p>
          <a:p>
            <a:r>
              <a:rPr lang="en-US" dirty="0"/>
              <a:t>How heavily will search be used?  How big a Corpus?</a:t>
            </a:r>
          </a:p>
          <a:p>
            <a:r>
              <a:rPr lang="en-US" dirty="0"/>
              <a:t>Hierarchy should be defined to avoid duplication, but provide easy access and security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95" y="2156746"/>
            <a:ext cx="1573094" cy="419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26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availability/disaster recovery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32F701-51E0-4603-A320-C3595F47AFC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1192" y="2180497"/>
            <a:ext cx="8467805" cy="44670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Goal: Be able to depend on SharePoint as a Business Critical Application </a:t>
            </a:r>
          </a:p>
          <a:p>
            <a:r>
              <a:rPr lang="en-US" dirty="0"/>
              <a:t>Understand the difference between</a:t>
            </a:r>
          </a:p>
          <a:p>
            <a:pPr lvl="1"/>
            <a:r>
              <a:rPr lang="en-US" dirty="0"/>
              <a:t>Recovery point objective (RPO) </a:t>
            </a:r>
          </a:p>
          <a:p>
            <a:pPr lvl="1"/>
            <a:r>
              <a:rPr lang="en-US" dirty="0"/>
              <a:t>Recovery time objective (RTO)</a:t>
            </a:r>
          </a:p>
          <a:p>
            <a:r>
              <a:rPr lang="en-US" dirty="0"/>
              <a:t>What are SharePoint’s SLAs?</a:t>
            </a:r>
          </a:p>
          <a:p>
            <a:pPr lvl="1"/>
            <a:r>
              <a:rPr lang="en-US" dirty="0"/>
              <a:t>How much downtime can we tolerate?</a:t>
            </a:r>
          </a:p>
          <a:p>
            <a:pPr lvl="1"/>
            <a:r>
              <a:rPr lang="en-US" dirty="0"/>
              <a:t>How much data can we afford to lose?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2661" y="2180497"/>
            <a:ext cx="3352807" cy="335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79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32F701-51E0-4603-A320-C3595F47AFC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1193" y="2180497"/>
            <a:ext cx="7598549" cy="398279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Goal: Plan adequate staffing levels to support SharePoint</a:t>
            </a:r>
          </a:p>
          <a:p>
            <a:r>
              <a:rPr lang="en-US" dirty="0"/>
              <a:t>Self-Service systems reduce staffing needs</a:t>
            </a:r>
          </a:p>
          <a:p>
            <a:r>
              <a:rPr lang="en-US" dirty="0"/>
              <a:t>Decisions in other areas may affect staffing</a:t>
            </a:r>
          </a:p>
          <a:p>
            <a:pPr lvl="1"/>
            <a:r>
              <a:rPr lang="en-US" dirty="0"/>
              <a:t>Centralized Security – Higher</a:t>
            </a:r>
          </a:p>
          <a:p>
            <a:pPr lvl="1"/>
            <a:r>
              <a:rPr lang="en-US" dirty="0"/>
              <a:t>Information Architecture – Maintenance/Enhancement over time</a:t>
            </a:r>
          </a:p>
          <a:p>
            <a:pPr lvl="1"/>
            <a:r>
              <a:rPr lang="en-US" dirty="0"/>
              <a:t>Patching Levels – All CUs or just Service Packs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3349"/>
          <a:stretch/>
        </p:blipFill>
        <p:spPr>
          <a:xfrm>
            <a:off x="8179743" y="2180497"/>
            <a:ext cx="4012257" cy="3520440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2736189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Training/communications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32F701-51E0-4603-A320-C3595F47AFC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1193" y="2180497"/>
            <a:ext cx="7173393" cy="436544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Goal: Increase User Adoption</a:t>
            </a:r>
          </a:p>
          <a:p>
            <a:r>
              <a:rPr lang="en-US" dirty="0"/>
              <a:t>SharePoint is NOT intuitive</a:t>
            </a:r>
          </a:p>
          <a:p>
            <a:r>
              <a:rPr lang="en-US" dirty="0"/>
              <a:t>Develop/leverage local champions</a:t>
            </a:r>
          </a:p>
          <a:p>
            <a:r>
              <a:rPr lang="en-US" dirty="0"/>
              <a:t>Communicate to employees why SharePoint will…</a:t>
            </a:r>
          </a:p>
          <a:p>
            <a:pPr lvl="1"/>
            <a:r>
              <a:rPr lang="en-US" dirty="0"/>
              <a:t>Make your company more competitive</a:t>
            </a:r>
          </a:p>
          <a:p>
            <a:pPr lvl="1"/>
            <a:r>
              <a:rPr lang="en-US" dirty="0"/>
              <a:t>Make their work more productive and easier</a:t>
            </a:r>
          </a:p>
          <a:p>
            <a:r>
              <a:rPr lang="en-US" dirty="0"/>
              <a:t>Don’t Stop Communicating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7843" y="2180497"/>
            <a:ext cx="3857625" cy="172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89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Talks at SharePoint Fest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32F701-51E0-4603-A320-C3595F47AFC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SPT 201 - Making Sense of Microsoft Identities in a Hybrid World - Jason </a:t>
            </a:r>
            <a:r>
              <a:rPr lang="en-US" dirty="0" err="1"/>
              <a:t>Himmelstein</a:t>
            </a:r>
            <a:endParaRPr lang="en-US" dirty="0"/>
          </a:p>
          <a:p>
            <a:r>
              <a:rPr lang="en-US" dirty="0"/>
              <a:t>BV 202 - Deliver Cloud Success: Drive Business Value with Winning Data Governance and Compliance Strategies - Dux Raymond Sy</a:t>
            </a:r>
          </a:p>
          <a:p>
            <a:r>
              <a:rPr lang="en-US" dirty="0"/>
              <a:t>OFF 204 - Planning your Digital Workplace Transformation – Michelle Caldwell</a:t>
            </a:r>
          </a:p>
          <a:p>
            <a:r>
              <a:rPr lang="en-US"/>
              <a:t>PWR 205 -The ART and Science of End User Adoption – Amy Edwards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630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32F701-51E0-4603-A320-C3595F47AFC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1193" y="2180497"/>
            <a:ext cx="11329758" cy="368804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400" b="1" dirty="0"/>
              <a:t>Governance planning in SharePoint 2013</a:t>
            </a:r>
            <a:br>
              <a:rPr lang="en-US" sz="3100" dirty="0"/>
            </a:br>
            <a:r>
              <a:rPr lang="en-US" sz="2200" dirty="0">
                <a:hlinkClick r:id="rId2"/>
              </a:rPr>
              <a:t>https://technet.microsoft.com/en-us/library/ff598584.aspx </a:t>
            </a:r>
            <a:endParaRPr lang="en-US" sz="2200" dirty="0"/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400" b="1" dirty="0"/>
              <a:t>6 Tips For Building a Great SharePoint Information Architecture</a:t>
            </a:r>
            <a:br>
              <a:rPr lang="en-US" sz="3100" dirty="0"/>
            </a:br>
            <a:r>
              <a:rPr lang="en-US" sz="2200" dirty="0">
                <a:hlinkClick r:id="rId3"/>
              </a:rPr>
              <a:t>http://en.share-gate.com/blog/building-a-good-information-architecture-in-sharepoint</a:t>
            </a:r>
            <a:r>
              <a:rPr lang="en-US" sz="2200" dirty="0"/>
              <a:t> 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400" b="1" dirty="0"/>
              <a:t>Create a communication plan for the upgrade to SharePoint 2013</a:t>
            </a:r>
            <a:br>
              <a:rPr lang="en-US" sz="2400" b="1" dirty="0"/>
            </a:br>
            <a:r>
              <a:rPr lang="en-US" sz="2000" dirty="0">
                <a:hlinkClick r:id="rId4"/>
              </a:rPr>
              <a:t>https://technet.microsoft.com/en-us/library/cc263345.aspx</a:t>
            </a:r>
            <a:r>
              <a:rPr lang="en-US" sz="2000" dirty="0"/>
              <a:t> 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400" b="1" dirty="0"/>
              <a:t>Determining Your SharePoint Architecture: Centralized Or Decentralized?</a:t>
            </a:r>
            <a:br>
              <a:rPr lang="en-US" sz="2000" dirty="0"/>
            </a:br>
            <a:r>
              <a:rPr lang="en-US" sz="2000" dirty="0">
                <a:hlinkClick r:id="rId5"/>
              </a:rPr>
              <a:t>http://www.ecmconnection.com/doc/determining-your-sharepoint-architecture-0001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73461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41987"/>
          <p:cNvSpPr>
            <a:spLocks noGrp="1" noChangeArrowheads="1"/>
          </p:cNvSpPr>
          <p:nvPr>
            <p:ph type="title"/>
          </p:nvPr>
        </p:nvSpPr>
        <p:spPr>
          <a:xfrm>
            <a:off x="2650836" y="749137"/>
            <a:ext cx="6911439" cy="1152777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00"/>
            <a:r>
              <a:rPr lang="en-US" sz="7200" b="1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Questions?</a:t>
            </a:r>
          </a:p>
        </p:txBody>
      </p:sp>
      <p:sp>
        <p:nvSpPr>
          <p:cNvPr id="2" name="Subtitle 1"/>
          <p:cNvSpPr>
            <a:spLocks noGrp="1"/>
          </p:cNvSpPr>
          <p:nvPr>
            <p:ph type="body" idx="1"/>
          </p:nvPr>
        </p:nvSpPr>
        <p:spPr>
          <a:xfrm>
            <a:off x="3657600" y="2124610"/>
            <a:ext cx="4655127" cy="2265528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Contact Information</a:t>
            </a:r>
          </a:p>
          <a:p>
            <a:pPr lvl="1" algn="r"/>
            <a:r>
              <a:rPr lang="en-US" sz="1800" b="1" dirty="0">
                <a:solidFill>
                  <a:srgbClr val="002060"/>
                </a:solidFill>
              </a:rPr>
              <a:t>Email: Paul.Stork@bluechip-llc.com</a:t>
            </a:r>
          </a:p>
          <a:p>
            <a:pPr lvl="1" algn="r"/>
            <a:r>
              <a:rPr lang="en-US" sz="1800" b="1" dirty="0">
                <a:solidFill>
                  <a:srgbClr val="002060"/>
                </a:solidFill>
              </a:rPr>
              <a:t>Blog: http://dontPaPanic.com/blog</a:t>
            </a:r>
          </a:p>
          <a:p>
            <a:pPr lvl="1" algn="r"/>
            <a:r>
              <a:rPr lang="en-US" sz="1800" b="1" dirty="0">
                <a:solidFill>
                  <a:srgbClr val="002060"/>
                </a:solidFill>
              </a:rPr>
              <a:t>Twitter: @</a:t>
            </a:r>
            <a:r>
              <a:rPr lang="en-US" sz="1800" b="1" dirty="0" err="1">
                <a:solidFill>
                  <a:srgbClr val="002060"/>
                </a:solidFill>
              </a:rPr>
              <a:t>PStork</a:t>
            </a:r>
            <a:endParaRPr lang="en-US" sz="1800" b="1" dirty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101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2672" r="10557" b="9765"/>
          <a:stretch/>
        </p:blipFill>
        <p:spPr>
          <a:xfrm>
            <a:off x="511968" y="1260327"/>
            <a:ext cx="1832697" cy="22425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30034" y="1282054"/>
            <a:ext cx="2286000" cy="2286000"/>
          </a:xfrm>
          <a:prstGeom prst="rect">
            <a:avLst/>
          </a:prstGeom>
          <a:solidFill>
            <a:srgbClr val="E42B0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Principal Architect</a:t>
            </a:r>
          </a:p>
          <a:p>
            <a:pPr algn="ct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Blue Chip Consulting</a:t>
            </a:r>
            <a:b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Group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http://www.bluechip-llc.com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77468" b="39850"/>
          <a:stretch/>
        </p:blipFill>
        <p:spPr>
          <a:xfrm>
            <a:off x="4152421" y="1785587"/>
            <a:ext cx="927145" cy="9625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30034" y="3774688"/>
            <a:ext cx="2286000" cy="2286000"/>
          </a:xfrm>
          <a:prstGeom prst="rect">
            <a:avLst/>
          </a:prstGeom>
          <a:solidFill>
            <a:srgbClr val="0099FF"/>
          </a:solidFill>
        </p:spPr>
        <p:txBody>
          <a:bodyPr wrap="square" rtlCol="0" anchor="t">
            <a:noAutofit/>
          </a:bodyPr>
          <a:lstStyle/>
          <a:p>
            <a:pPr algn="ctr"/>
            <a:endParaRPr lang="en-US" sz="9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Microsoft Community Contributor</a:t>
            </a:r>
          </a:p>
          <a:p>
            <a:pPr algn="ctr"/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Technet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Forums</a:t>
            </a:r>
          </a:p>
          <a:p>
            <a:pPr lvl="1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MSDN Forums</a:t>
            </a:r>
          </a:p>
          <a:p>
            <a:pPr lvl="1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Yammer Groups</a:t>
            </a:r>
          </a:p>
          <a:p>
            <a:pPr algn="ctr"/>
            <a:endParaRPr lang="en-US" sz="11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34518" y="3774688"/>
            <a:ext cx="2286000" cy="2286000"/>
          </a:xfrm>
          <a:prstGeom prst="rect">
            <a:avLst/>
          </a:prstGeom>
          <a:solidFill>
            <a:srgbClr val="FFCC00"/>
          </a:solidFill>
        </p:spPr>
        <p:txBody>
          <a:bodyPr wrap="square" rtlCol="0" anchor="t">
            <a:noAutofit/>
          </a:bodyPr>
          <a:lstStyle/>
          <a:p>
            <a:pPr algn="ctr"/>
            <a:endParaRPr lang="en-US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Contact Information</a:t>
            </a:r>
          </a:p>
          <a:p>
            <a:pPr algn="ctr"/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1200" dirty="0">
                <a:latin typeface="Segoe UI" panose="020B0502040204020203" pitchFamily="34" charset="0"/>
                <a:cs typeface="Segoe UI" panose="020B0502040204020203" pitchFamily="34" charset="0"/>
              </a:rPr>
              <a:t>Email: </a:t>
            </a:r>
            <a:br>
              <a:rPr lang="fr-FR" sz="1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fr-FR" sz="1200" dirty="0">
                <a:latin typeface="Segoe UI" panose="020B0502040204020203" pitchFamily="34" charset="0"/>
                <a:cs typeface="Segoe UI" panose="020B0502040204020203" pitchFamily="34" charset="0"/>
              </a:rPr>
              <a:t>    Paul.Stork@bluechip-llc.com</a:t>
            </a:r>
          </a:p>
          <a:p>
            <a:r>
              <a:rPr lang="fr-FR" sz="1200" dirty="0">
                <a:latin typeface="Segoe UI" panose="020B0502040204020203" pitchFamily="34" charset="0"/>
                <a:cs typeface="Segoe UI" panose="020B0502040204020203" pitchFamily="34" charset="0"/>
              </a:rPr>
              <a:t>Blog:</a:t>
            </a:r>
            <a:br>
              <a:rPr lang="fr-FR" sz="1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fr-FR" sz="1200" dirty="0">
                <a:latin typeface="Segoe UI" panose="020B0502040204020203" pitchFamily="34" charset="0"/>
                <a:cs typeface="Segoe UI" panose="020B0502040204020203" pitchFamily="34" charset="0"/>
              </a:rPr>
              <a:t>   http://dontPaPanic.com/blog</a:t>
            </a:r>
          </a:p>
          <a:p>
            <a:r>
              <a:rPr lang="fr-FR" sz="1200" dirty="0">
                <a:latin typeface="Segoe UI" panose="020B0502040204020203" pitchFamily="34" charset="0"/>
                <a:cs typeface="Segoe UI" panose="020B0502040204020203" pitchFamily="34" charset="0"/>
              </a:rPr>
              <a:t>Twitter: </a:t>
            </a:r>
            <a:br>
              <a:rPr lang="fr-FR" sz="1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fr-FR" sz="1200" dirty="0">
                <a:latin typeface="Segoe UI" panose="020B0502040204020203" pitchFamily="34" charset="0"/>
                <a:cs typeface="Segoe UI" panose="020B0502040204020203" pitchFamily="34" charset="0"/>
              </a:rPr>
              <a:t>    @</a:t>
            </a:r>
            <a:r>
              <a:rPr lang="fr-FR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PStork</a:t>
            </a:r>
            <a:endParaRPr lang="en-US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34518" y="1282054"/>
            <a:ext cx="2286000" cy="2286000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noAutofit/>
          </a:bodyPr>
          <a:lstStyle/>
          <a:p>
            <a:pPr algn="ctr"/>
            <a:endParaRPr lang="en-US" sz="900" dirty="0">
              <a:solidFill>
                <a:schemeClr val="tx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Author</a:t>
            </a:r>
          </a:p>
          <a:p>
            <a:pPr algn="ctr"/>
            <a:endParaRPr lang="en-US" sz="900" dirty="0">
              <a:solidFill>
                <a:schemeClr val="tx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Developer’s Guide to WSS 3.0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MOSS 2007 Best Practices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MCTS: WSS 3.0 Configuration Study Guide (70-631)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SharePoint 2010 Development for Office 365</a:t>
            </a:r>
            <a:endParaRPr lang="en-US" sz="1100" dirty="0">
              <a:solidFill>
                <a:schemeClr val="tx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1566" y="373878"/>
            <a:ext cx="49523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Paul Papanek Stork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9476956" y="510294"/>
            <a:ext cx="2194666" cy="5132835"/>
            <a:chOff x="9476956" y="510294"/>
            <a:chExt cx="2194666" cy="5132835"/>
          </a:xfrm>
        </p:grpSpPr>
        <p:sp>
          <p:nvSpPr>
            <p:cNvPr id="7" name="Rectangle 6"/>
            <p:cNvSpPr/>
            <p:nvPr/>
          </p:nvSpPr>
          <p:spPr>
            <a:xfrm>
              <a:off x="9476957" y="532738"/>
              <a:ext cx="2194665" cy="511039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4857" y="1538864"/>
              <a:ext cx="1323253" cy="99243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6956" y="510294"/>
              <a:ext cx="2194665" cy="885465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36007" y="4159071"/>
              <a:ext cx="1340952" cy="134095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36007" y="2674711"/>
              <a:ext cx="1340952" cy="13409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1884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2180498"/>
            <a:ext cx="11029617" cy="395408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Why Companies don’t Plan SharePoint Implementations</a:t>
            </a:r>
          </a:p>
          <a:p>
            <a:r>
              <a:rPr lang="en-US" dirty="0"/>
              <a:t>7 Essential Planning Areas</a:t>
            </a:r>
          </a:p>
          <a:p>
            <a:pPr marL="688975" lvl="1" indent="-225425"/>
            <a:r>
              <a:rPr lang="en-US" dirty="0"/>
              <a:t>Governance – Having a common strategic vision</a:t>
            </a:r>
          </a:p>
          <a:p>
            <a:pPr marL="688975" lvl="1" indent="-225425"/>
            <a:r>
              <a:rPr lang="en-US" dirty="0"/>
              <a:t>Security – Balancing security concerns with corporate culture</a:t>
            </a:r>
          </a:p>
          <a:p>
            <a:pPr marL="688975" lvl="1" indent="-225425"/>
            <a:r>
              <a:rPr lang="en-US" dirty="0"/>
              <a:t>Information Architecture – How will you find things</a:t>
            </a:r>
          </a:p>
          <a:p>
            <a:pPr marL="688975" lvl="1" indent="-225425"/>
            <a:r>
              <a:rPr lang="en-US" dirty="0"/>
              <a:t>Physical and Logical Architecture – Limit costs and improve performance</a:t>
            </a:r>
          </a:p>
          <a:p>
            <a:pPr marL="688975" lvl="1" indent="-225425"/>
            <a:r>
              <a:rPr lang="en-US" dirty="0"/>
              <a:t>High Availability/Disaster Recovery – Planning for a business critical resource</a:t>
            </a:r>
          </a:p>
          <a:p>
            <a:pPr marL="688975" lvl="1" indent="-225425"/>
            <a:r>
              <a:rPr lang="en-US" dirty="0"/>
              <a:t>Staffing -  Even self-service systems need support</a:t>
            </a:r>
          </a:p>
          <a:p>
            <a:pPr marL="688975" lvl="1" indent="-225425"/>
            <a:r>
              <a:rPr lang="en-US" dirty="0"/>
              <a:t>Training/Communications – Users must be informed to be empowered</a:t>
            </a:r>
          </a:p>
        </p:txBody>
      </p:sp>
    </p:spTree>
    <p:extLst>
      <p:ext uri="{BB962C8B-B14F-4D97-AF65-F5344CB8AC3E}">
        <p14:creationId xmlns:p14="http://schemas.microsoft.com/office/powerpoint/2010/main" val="3929740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Plan?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32F701-51E0-4603-A320-C3595F47AFC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84516" y="3216567"/>
            <a:ext cx="6726292" cy="250132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400" b="1" i="1" dirty="0"/>
              <a:t>If you fail to plan, </a:t>
            </a:r>
          </a:p>
          <a:p>
            <a:pPr marL="0" indent="0">
              <a:buNone/>
            </a:pPr>
            <a:r>
              <a:rPr lang="en-US" sz="4400" b="1" i="1" dirty="0"/>
              <a:t>	you are planning to fail!</a:t>
            </a:r>
          </a:p>
          <a:p>
            <a:pPr marL="0" indent="0">
              <a:buNone/>
            </a:pPr>
            <a:r>
              <a:rPr lang="en-US" dirty="0"/>
              <a:t> 											</a:t>
            </a:r>
            <a:r>
              <a:rPr lang="en-US" sz="2400" dirty="0"/>
              <a:t>- Benjamin Franklin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306" y="2315246"/>
            <a:ext cx="3033713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42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don’t companies plan?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32F701-51E0-4603-A320-C3595F47AFC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1193" y="2180497"/>
            <a:ext cx="11029617" cy="3977236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4000" b="1" u="sng" dirty="0"/>
              <a:t>Typical Reasons</a:t>
            </a:r>
          </a:p>
          <a:p>
            <a:r>
              <a:rPr lang="en-US" dirty="0"/>
              <a:t>“We don’t know enough about the capabilities of SharePoint.  We need to do a pilot to find out what’s possible.”</a:t>
            </a:r>
          </a:p>
          <a:p>
            <a:r>
              <a:rPr lang="en-US" dirty="0"/>
              <a:t>“People are excited now about the new environment. If we spend a lot of time planning that enthusiasm will wane.”</a:t>
            </a:r>
          </a:p>
          <a:p>
            <a:r>
              <a:rPr lang="en-US" dirty="0"/>
              <a:t>“Planning is important, but we don’t want to succumb to Analysis-Paralysis. We’re afraid that planning will just go on forever and we’ll never implement anything.”</a:t>
            </a:r>
          </a:p>
          <a:p>
            <a:r>
              <a:rPr lang="en-US" dirty="0"/>
              <a:t>“We hired a consulting firm to do our implementation.  They are experts, have done this before, and already know how it should be done.”</a:t>
            </a:r>
          </a:p>
          <a:p>
            <a:r>
              <a:rPr lang="en-US" dirty="0"/>
              <a:t>“We’re just doing an upgrade.  We did our planning when we originally implemented SharePoint.”</a:t>
            </a:r>
          </a:p>
        </p:txBody>
      </p:sp>
    </p:spTree>
    <p:extLst>
      <p:ext uri="{BB962C8B-B14F-4D97-AF65-F5344CB8AC3E}">
        <p14:creationId xmlns:p14="http://schemas.microsoft.com/office/powerpoint/2010/main" val="343287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planning is still needed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32F701-51E0-4603-A320-C3595F47AFC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Pilots often become production when you aren’t looking</a:t>
            </a:r>
          </a:p>
          <a:p>
            <a:r>
              <a:rPr lang="en-US" dirty="0"/>
              <a:t>Nothing dampens enthusiasm like a system that doesn’t meet user’s business needs</a:t>
            </a:r>
          </a:p>
          <a:p>
            <a:r>
              <a:rPr lang="en-US" dirty="0"/>
              <a:t>Proper planning avoids </a:t>
            </a:r>
            <a:r>
              <a:rPr lang="en-US" i="1" dirty="0"/>
              <a:t>Analysis-Paralysis</a:t>
            </a:r>
            <a:r>
              <a:rPr lang="en-US" dirty="0"/>
              <a:t> </a:t>
            </a:r>
          </a:p>
          <a:p>
            <a:r>
              <a:rPr lang="en-US" dirty="0"/>
              <a:t>Every Implementation needs to be adapted to local needs</a:t>
            </a:r>
          </a:p>
          <a:p>
            <a:r>
              <a:rPr lang="en-US" dirty="0"/>
              <a:t>Upgrades need to account for changes and new feature sets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867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 Essential Planning Areas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18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Governance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32F701-51E0-4603-A320-C3595F47AFC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1193" y="2180497"/>
            <a:ext cx="8087793" cy="43865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Goal: Reach consensus on rules of the road and a shared strategic vision</a:t>
            </a:r>
          </a:p>
          <a:p>
            <a:r>
              <a:rPr lang="en-US" dirty="0"/>
              <a:t>Recruit a broad based governance committee</a:t>
            </a:r>
          </a:p>
          <a:p>
            <a:r>
              <a:rPr lang="en-US" dirty="0"/>
              <a:t>Key Questions</a:t>
            </a:r>
          </a:p>
          <a:p>
            <a:pPr lvl="1"/>
            <a:r>
              <a:rPr lang="en-US" dirty="0"/>
              <a:t>How self-service oriented is our corporate culture?</a:t>
            </a:r>
          </a:p>
          <a:p>
            <a:pPr lvl="1"/>
            <a:r>
              <a:rPr lang="en-US" dirty="0"/>
              <a:t>What will be controlled by policy rather than customization?</a:t>
            </a:r>
          </a:p>
          <a:p>
            <a:pPr lvl="1"/>
            <a:r>
              <a:rPr lang="en-US" dirty="0"/>
              <a:t>What business needs will SharePoint address?</a:t>
            </a:r>
          </a:p>
          <a:p>
            <a:pPr lvl="1"/>
            <a:r>
              <a:rPr lang="en-US" dirty="0"/>
              <a:t>How will policies be communicated and updated?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45414554"/>
              </p:ext>
            </p:extLst>
          </p:nvPr>
        </p:nvGraphicFramePr>
        <p:xfrm>
          <a:off x="7755908" y="2002730"/>
          <a:ext cx="4293588" cy="3763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4734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32F701-51E0-4603-A320-C3595F47AFC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3632" y="2792076"/>
            <a:ext cx="6734006" cy="4065924"/>
          </a:xfrm>
        </p:spPr>
        <p:txBody>
          <a:bodyPr/>
          <a:lstStyle/>
          <a:p>
            <a:r>
              <a:rPr lang="en-US" dirty="0"/>
              <a:t>Centralized vs. Delegated</a:t>
            </a:r>
          </a:p>
          <a:p>
            <a:pPr lvl="1"/>
            <a:r>
              <a:rPr lang="en-US" dirty="0"/>
              <a:t>Centralized – AD Groups</a:t>
            </a:r>
          </a:p>
          <a:p>
            <a:pPr lvl="1"/>
            <a:r>
              <a:rPr lang="en-US" dirty="0"/>
              <a:t>Delegated – Site Collection Administrators</a:t>
            </a:r>
          </a:p>
          <a:p>
            <a:r>
              <a:rPr lang="en-US" dirty="0"/>
              <a:t>Tradeoffs to consider</a:t>
            </a:r>
          </a:p>
          <a:p>
            <a:pPr lvl="1"/>
            <a:r>
              <a:rPr lang="en-US" dirty="0"/>
              <a:t>Content ownership vs content management</a:t>
            </a:r>
          </a:p>
          <a:p>
            <a:pPr lvl="1"/>
            <a:r>
              <a:rPr lang="en-US" dirty="0"/>
              <a:t>Timely access vs. Security</a:t>
            </a:r>
          </a:p>
          <a:p>
            <a:pPr lvl="1"/>
            <a:r>
              <a:rPr lang="en-US" dirty="0"/>
              <a:t>Training requirements</a:t>
            </a:r>
          </a:p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247638" y="2792076"/>
            <a:ext cx="4921256" cy="2764790"/>
            <a:chOff x="7232073" y="2642122"/>
            <a:chExt cx="4921256" cy="276479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45883" y="2642122"/>
              <a:ext cx="4289425" cy="276479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232073" y="3176512"/>
              <a:ext cx="2253723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Centralized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9899606" y="3176511"/>
              <a:ext cx="2253723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rgbClr val="0099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Delegated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16827" y="2132966"/>
            <a:ext cx="807291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Goal: Decide how security will be administered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95479"/>
      </p:ext>
    </p:extLst>
  </p:cSld>
  <p:clrMapOvr>
    <a:masterClrMapping/>
  </p:clrMapOvr>
</p:sld>
</file>

<file path=ppt/theme/theme1.xml><?xml version="1.0" encoding="utf-8"?>
<a:theme xmlns:a="http://schemas.openxmlformats.org/drawingml/2006/main" name="1_Dividend">
  <a:themeElements>
    <a:clrScheme name="Blue Chip PPT Color Palette">
      <a:dk1>
        <a:srgbClr val="3D3D3D"/>
      </a:dk1>
      <a:lt1>
        <a:sysClr val="window" lastClr="FFFFFF"/>
      </a:lt1>
      <a:dk2>
        <a:srgbClr val="3D3D3D"/>
      </a:dk2>
      <a:lt2>
        <a:srgbClr val="EBEBEB"/>
      </a:lt2>
      <a:accent1>
        <a:srgbClr val="003F77"/>
      </a:accent1>
      <a:accent2>
        <a:srgbClr val="0085CA"/>
      </a:accent2>
      <a:accent3>
        <a:srgbClr val="63A70A"/>
      </a:accent3>
      <a:accent4>
        <a:srgbClr val="53565A"/>
      </a:accent4>
      <a:accent5>
        <a:srgbClr val="007BB8"/>
      </a:accent5>
      <a:accent6>
        <a:srgbClr val="FFC61E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ue Chip - 4x3 PowerPoint Template - External Use v2.potx" id="{DD6654A6-00F4-4AE4-82D7-62B0B8413477}" vid="{A2B12408-7E73-4C0A-B17B-D90C7357BF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68a10b5c8e4d85ac630a5d0896fc3d xmlns="e2692c95-e544-4f2f-834d-b4a7d732d62b">
      <Terms xmlns="http://schemas.microsoft.com/office/infopath/2007/PartnerControls">
        <TermInfo xmlns="http://schemas.microsoft.com/office/infopath/2007/PartnerControls">
          <TermName xmlns="http://schemas.microsoft.com/office/infopath/2007/PartnerControls">Marketing ＆ Communications</TermName>
          <TermId xmlns="http://schemas.microsoft.com/office/infopath/2007/PartnerControls">0daf0cf2-48f8-4a9a-b841-e83ecc0a49c6</TermId>
        </TermInfo>
      </Terms>
    </lc68a10b5c8e4d85ac630a5d0896fc3d>
    <TaxCatchAll xmlns="557e33ca-d230-4e4a-9228-12a73b3865b3">
      <Value>41</Value>
    </TaxCatchAll>
    <Best_x0020_of_x0020_Bread xmlns="e2692c95-e544-4f2f-834d-b4a7d732d62b">false</Best_x0020_of_x0020_Bread>
    <gc7b145c286742d1981e533869f69ffe xmlns="e2692c95-e544-4f2f-834d-b4a7d732d62b">
      <Terms xmlns="http://schemas.microsoft.com/office/infopath/2007/PartnerControls"/>
    </gc7b145c286742d1981e533869f69ffe>
    <md861ea33380466ab59f34d32f93a24d xmlns="e2692c95-e544-4f2f-834d-b4a7d732d62b">
      <Terms xmlns="http://schemas.microsoft.com/office/infopath/2007/PartnerControls"/>
    </md861ea33380466ab59f34d32f93a24d>
    <Featured xmlns="28f7853a-070b-4fb9-a0ed-3fa33262d269">false</Feature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BlueMind Document" ma:contentTypeID="0x010100795F841017AA674E96CA8A68BF1977AC00E36B1966CA077C43B939416D17933AE1" ma:contentTypeVersion="16" ma:contentTypeDescription="BlueMind documentation examples and best of breed collateral." ma:contentTypeScope="" ma:versionID="96c1c99dcc56782197341eb5dadce921">
  <xsd:schema xmlns:xsd="http://www.w3.org/2001/XMLSchema" xmlns:xs="http://www.w3.org/2001/XMLSchema" xmlns:p="http://schemas.microsoft.com/office/2006/metadata/properties" xmlns:ns2="557e33ca-d230-4e4a-9228-12a73b3865b3" xmlns:ns3="e2692c95-e544-4f2f-834d-b4a7d732d62b" xmlns:ns4="28f7853a-070b-4fb9-a0ed-3fa33262d269" targetNamespace="http://schemas.microsoft.com/office/2006/metadata/properties" ma:root="true" ma:fieldsID="4ba5b37b2323aef1e3e69e458e0631d5" ns2:_="" ns3:_="" ns4:_="">
    <xsd:import namespace="557e33ca-d230-4e4a-9228-12a73b3865b3"/>
    <xsd:import namespace="e2692c95-e544-4f2f-834d-b4a7d732d62b"/>
    <xsd:import namespace="28f7853a-070b-4fb9-a0ed-3fa33262d269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3:md861ea33380466ab59f34d32f93a24d" minOccurs="0"/>
                <xsd:element ref="ns3:gc7b145c286742d1981e533869f69ffe" minOccurs="0"/>
                <xsd:element ref="ns3:lc68a10b5c8e4d85ac630a5d0896fc3d" minOccurs="0"/>
                <xsd:element ref="ns3:Best_x0020_of_x0020_Bread" minOccurs="0"/>
                <xsd:element ref="ns3:SharedWithUsers" minOccurs="0"/>
                <xsd:element ref="ns3:SharedWithDetails" minOccurs="0"/>
                <xsd:element ref="ns4:Featur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7e33ca-d230-4e4a-9228-12a73b3865b3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description="" ma:hidden="true" ma:list="{352efcd7-5770-417a-804a-1963587c8250}" ma:internalName="TaxCatchAll" ma:showField="CatchAllData" ma:web="e2692c95-e544-4f2f-834d-b4a7d732d6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description="" ma:hidden="true" ma:list="{352efcd7-5770-417a-804a-1963587c8250}" ma:internalName="TaxCatchAllLabel" ma:readOnly="true" ma:showField="CatchAllDataLabel" ma:web="e2692c95-e544-4f2f-834d-b4a7d732d6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692c95-e544-4f2f-834d-b4a7d732d62b" elementFormDefault="qualified">
    <xsd:import namespace="http://schemas.microsoft.com/office/2006/documentManagement/types"/>
    <xsd:import namespace="http://schemas.microsoft.com/office/infopath/2007/PartnerControls"/>
    <xsd:element name="md861ea33380466ab59f34d32f93a24d" ma:index="10" nillable="true" ma:taxonomy="true" ma:internalName="md861ea33380466ab59f34d32f93a24d" ma:taxonomyFieldName="BlueMind_x0020_Context" ma:displayName="BlueMind Context" ma:readOnly="false" ma:default="" ma:fieldId="{6d861ea3-3380-466a-b59f-34d32f93a24d}" ma:taxonomyMulti="true" ma:sspId="71f84205-2f31-47f5-a6f6-1c7186697017" ma:termSetId="dbd653e9-1fc8-44f8-91e5-408f25e050c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c7b145c286742d1981e533869f69ffe" ma:index="12" nillable="true" ma:taxonomy="true" ma:internalName="gc7b145c286742d1981e533869f69ffe" ma:taxonomyFieldName="BlueMind_x0020_Type" ma:displayName="BlueMind Type" ma:readOnly="false" ma:default="" ma:fieldId="{0c7b145c-2867-42d1-981e-533869f69ffe}" ma:taxonomyMulti="true" ma:sspId="71f84205-2f31-47f5-a6f6-1c7186697017" ma:termSetId="e3dd636b-eb42-4884-8a47-02335d48492d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lc68a10b5c8e4d85ac630a5d0896fc3d" ma:index="14" ma:taxonomy="true" ma:internalName="lc68a10b5c8e4d85ac630a5d0896fc3d" ma:taxonomyFieldName="BlueMind_x0020_Doc_x0020_Type" ma:displayName="BlueMind Doc Type" ma:indexed="true" ma:readOnly="false" ma:default="" ma:fieldId="{5c68a10b-5c8e-4d85-ac63-0a5d0896fc3d}" ma:sspId="71f84205-2f31-47f5-a6f6-1c7186697017" ma:termSetId="9b0497f3-d350-40fb-afd2-97bcbb946db9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Best_x0020_of_x0020_Bread" ma:index="16" nillable="true" ma:displayName="Best of Breed" ma:default="0" ma:internalName="Best_x0020_of_x0020_Bread" ma:readOnly="false">
      <xsd:simpleType>
        <xsd:restriction base="dms:Boolean"/>
      </xsd:simpleType>
    </xsd:element>
    <xsd:element name="SharedWithUsers" ma:index="17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f7853a-070b-4fb9-a0ed-3fa33262d269" elementFormDefault="qualified">
    <xsd:import namespace="http://schemas.microsoft.com/office/2006/documentManagement/types"/>
    <xsd:import namespace="http://schemas.microsoft.com/office/infopath/2007/PartnerControls"/>
    <xsd:element name="Featured" ma:index="19" nillable="true" ma:displayName="Featured" ma:default="0" ma:internalName="Featured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06081F-5B85-491E-B740-7EC125D3BCB5}">
  <ds:schemaRefs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e2692c95-e544-4f2f-834d-b4a7d732d62b"/>
    <ds:schemaRef ds:uri="http://schemas.openxmlformats.org/package/2006/metadata/core-properties"/>
    <ds:schemaRef ds:uri="557e33ca-d230-4e4a-9228-12a73b3865b3"/>
    <ds:schemaRef ds:uri="28f7853a-070b-4fb9-a0ed-3fa33262d269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5702ED8E-EAD7-436E-8DB1-C74E3E8F1F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69DC44-FFFD-4F12-B1FC-E9B0AB6959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7e33ca-d230-4e4a-9228-12a73b3865b3"/>
    <ds:schemaRef ds:uri="e2692c95-e544-4f2f-834d-b4a7d732d62b"/>
    <ds:schemaRef ds:uri="28f7853a-070b-4fb9-a0ed-3fa33262d2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6019</TotalTime>
  <Words>811</Words>
  <Application>Microsoft Office PowerPoint</Application>
  <PresentationFormat>Widescreen</PresentationFormat>
  <Paragraphs>167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Calibri</vt:lpstr>
      <vt:lpstr>Gill Sans MT</vt:lpstr>
      <vt:lpstr>Segoe UI</vt:lpstr>
      <vt:lpstr>Wingdings</vt:lpstr>
      <vt:lpstr>Wingdings 2</vt:lpstr>
      <vt:lpstr>1_Dividend</vt:lpstr>
      <vt:lpstr>SIA 106 - Implementing SharePoint</vt:lpstr>
      <vt:lpstr>PowerPoint Presentation</vt:lpstr>
      <vt:lpstr>Agenda</vt:lpstr>
      <vt:lpstr>Why Plan?</vt:lpstr>
      <vt:lpstr>Why don’t companies plan?</vt:lpstr>
      <vt:lpstr>Why planning is still needed</vt:lpstr>
      <vt:lpstr>7 Essential Planning Areas</vt:lpstr>
      <vt:lpstr>Governance</vt:lpstr>
      <vt:lpstr>Security</vt:lpstr>
      <vt:lpstr>Information Architecture</vt:lpstr>
      <vt:lpstr>Logical and Physical architecture</vt:lpstr>
      <vt:lpstr>High availability/disaster recovery</vt:lpstr>
      <vt:lpstr>staffing</vt:lpstr>
      <vt:lpstr>Training/communications</vt:lpstr>
      <vt:lpstr>Other Talks at SharePoint Fest</vt:lpstr>
      <vt:lpstr>Additional resources</vt:lpstr>
      <vt:lpstr>Questions?</vt:lpstr>
    </vt:vector>
  </TitlesOfParts>
  <Company>Blue Chip Consulting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paul.stork@bluechip-llc.com</dc:creator>
  <cp:lastModifiedBy>Paul Stork</cp:lastModifiedBy>
  <cp:revision>412</cp:revision>
  <dcterms:created xsi:type="dcterms:W3CDTF">2016-02-17T20:23:09Z</dcterms:created>
  <dcterms:modified xsi:type="dcterms:W3CDTF">2016-12-08T16:19:04Z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0x010100795F841017AA674E96CA8A68BF1977AC00E36B1966CA077C43B939416D17933AE1</vt:lpwstr>
  </property>
  <property fmtid="{D5CDD505-2E9C-101B-9397-08002B2CF9AE}" pid="3" name="BlueMind Context">
    <vt:lpwstr/>
  </property>
  <property fmtid="{D5CDD505-2E9C-101B-9397-08002B2CF9AE}" pid="4" name="BlueMind Type">
    <vt:lpwstr/>
  </property>
  <property fmtid="{D5CDD505-2E9C-101B-9397-08002B2CF9AE}" pid="5" name="BlueMind Doc Type">
    <vt:lpwstr>41;#Marketing ＆ Communications|0daf0cf2-48f8-4a9a-b841-e83ecc0a49c6</vt:lpwstr>
  </property>
</Properties>
</file>